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" userId="b1269e5f-19cd-4bc8-97bb-dd1e093c722b" providerId="ADAL" clId="{FD0A30D9-84E8-4B04-AFF5-CB0F4D8DE03E}"/>
    <pc:docChg chg="modSld">
      <pc:chgData name="Charles" userId="b1269e5f-19cd-4bc8-97bb-dd1e093c722b" providerId="ADAL" clId="{FD0A30D9-84E8-4B04-AFF5-CB0F4D8DE03E}" dt="2020-07-20T19:49:42.973" v="44" actId="5793"/>
      <pc:docMkLst>
        <pc:docMk/>
      </pc:docMkLst>
      <pc:sldChg chg="modSp mod">
        <pc:chgData name="Charles" userId="b1269e5f-19cd-4bc8-97bb-dd1e093c722b" providerId="ADAL" clId="{FD0A30D9-84E8-4B04-AFF5-CB0F4D8DE03E}" dt="2020-07-20T19:49:42.973" v="44" actId="5793"/>
        <pc:sldMkLst>
          <pc:docMk/>
          <pc:sldMk cId="1968496626" sldId="257"/>
        </pc:sldMkLst>
        <pc:spChg chg="mod">
          <ac:chgData name="Charles" userId="b1269e5f-19cd-4bc8-97bb-dd1e093c722b" providerId="ADAL" clId="{FD0A30D9-84E8-4B04-AFF5-CB0F4D8DE03E}" dt="2020-07-20T19:49:42.973" v="44" actId="5793"/>
          <ac:spMkLst>
            <pc:docMk/>
            <pc:sldMk cId="1968496626" sldId="257"/>
            <ac:spMk id="3" creationId="{7CD8D66D-1FB1-4D9E-BFB6-B6FC59B6008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05C2-2583-47EC-B72F-2723AF4B0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FC607-35AB-4400-83C7-4244C0361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2596F-931C-4D00-8F31-2138CBD8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BBF9-10CD-4B6C-B00A-92868612681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8AC49-E134-4BE5-9120-C75280482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CADFF-0F9B-4839-971C-D4DE9BB1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61C5-460D-4816-95E7-B8437CE4B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3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62B2-9C31-45CC-8149-ABA788A2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6AA8A-FF3B-4B64-AFEC-32A72DC93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D25AE-8C50-4621-A39D-C9E197C4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BBF9-10CD-4B6C-B00A-92868612681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1EBDB-7EBE-4CDB-BAA1-F33FF187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3A64C-B547-43C6-A30E-D683B84ED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61C5-460D-4816-95E7-B8437CE4B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6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39449-CD59-4F89-99E7-843866EDE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D0E5D-0DA1-492A-A6B6-DF5FA8702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AFE14-6084-4742-85C7-99E53591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BBF9-10CD-4B6C-B00A-92868612681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DDBF1-63A8-4ECD-9E69-67421A37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F4CB6-2B5A-4E93-90E6-54C47CBF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61C5-460D-4816-95E7-B8437CE4B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9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1F73-37E0-4BDA-B9DD-E06C60A8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5536E-77D0-40AC-B17D-3E98FFDAB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26461-4E55-43B9-85FE-45C5FEC2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BBF9-10CD-4B6C-B00A-92868612681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CAAF9-588B-4F32-9B6C-C48A24A9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80BA9-E19A-4BD1-87CA-82C80012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61C5-460D-4816-95E7-B8437CE4B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4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18C1-1989-443A-A6CA-1A123C0B9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51131-4688-4675-B4A3-36497F018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B9784-36D3-4C03-9CD2-6E01CD70E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BBF9-10CD-4B6C-B00A-92868612681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C50AA-AA8B-4BE8-9B8E-77E217D9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4EDC3-0CE9-497F-9A6F-684D970B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61C5-460D-4816-95E7-B8437CE4B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4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984A-FA0C-410B-871A-E9E52AE06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CD4DA-7D12-4D77-8CBC-3C540A666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F82D-CC5C-4974-932E-98BFF98EF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5A469-810D-48FB-954A-CCBF916F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BBF9-10CD-4B6C-B00A-92868612681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14626-D092-4640-9500-FF8EB89F8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DA12E-D4E0-4F1F-BB8B-5D4E1E92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61C5-460D-4816-95E7-B8437CE4B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6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5667-9E9E-46C2-A614-6E75061D9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80DD1-42EB-46A2-944E-795A467C0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2304E-FCF8-47CF-8933-9451F5EEC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AC6CE-565E-489F-BF8F-EE7668C48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D0CC4-6330-42C4-9A6D-32F080752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E4EB49-A85C-4DF5-9FC5-C59BEEE0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BBF9-10CD-4B6C-B00A-92868612681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F2A751-E191-408A-A793-957B9BD6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92B58-B4BE-4718-8AAA-41EE8CDC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61C5-460D-4816-95E7-B8437CE4B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5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5FFD-C8FD-40FD-98C7-7BC17647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A14B90-C80A-4B23-B251-B999E5CC1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BBF9-10CD-4B6C-B00A-92868612681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A4A75-AEB3-4AC0-837D-A6AC588D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0ADD4-2859-40C4-A93D-84A5A5A0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61C5-460D-4816-95E7-B8437CE4B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5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A726E-4A0B-4015-B841-C01DDBBD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BBF9-10CD-4B6C-B00A-92868612681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BF224-07E1-4837-9AA8-58F95188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7EAA5-D0C0-4AF9-A103-F756A329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61C5-460D-4816-95E7-B8437CE4B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4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6365-97A7-4E66-9055-9326AAF1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ED562-B9CB-4903-B7B1-1DF6B623B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55B3A-90DF-4F5D-90E9-A307E2DEB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C8505-8CBE-4754-B06C-28FB44E3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BBF9-10CD-4B6C-B00A-92868612681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EF803-CE5D-4425-8836-831348625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12667-A3E8-4E5E-94BA-F3FE7DBE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61C5-460D-4816-95E7-B8437CE4B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3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BFFA1-AC5D-49D7-8A0D-9D04C3E40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2EA6E1-CD05-45CF-A0F8-A10BDCCF0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DE104-982A-47FD-A54E-53DBCC729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EA378-0A73-40F4-AD7C-E35B488E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BBF9-10CD-4B6C-B00A-92868612681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E06FE-55CC-46A4-A7FD-33FF11615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4FBCE-F4F6-4A6C-B488-C6C16A37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61C5-460D-4816-95E7-B8437CE4B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2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4406B-CD64-4453-A95E-E36978B2B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EDF30-5ED4-4CD1-98F5-91CA69B36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FE641-92C7-4090-AE14-0F2D69E4B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FBBF9-10CD-4B6C-B00A-92868612681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8BC5E-6BA0-47AD-895D-8FC786A6C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1F41C-46D8-4F4C-8998-C4BB796AE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C61C5-460D-4816-95E7-B8437CE4B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1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44416-C326-4A55-B24F-857F42700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6 – Character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2BED6-9753-48FD-9B6B-2B281F5AD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6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0710B-217F-4BA9-9809-488A62EF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8D66D-1FB1-4D9E-BFB6-B6FC59B60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this Important?</a:t>
            </a:r>
          </a:p>
          <a:p>
            <a:r>
              <a:rPr lang="en-US" dirty="0"/>
              <a:t>Analyzing a Character</a:t>
            </a:r>
          </a:p>
          <a:p>
            <a:r>
              <a:rPr lang="en-US" dirty="0"/>
              <a:t>Creating </a:t>
            </a:r>
            <a:r>
              <a:rPr lang="en-US"/>
              <a:t>a Character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49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977DB636FAC046B39EFB0EDCA79FB9" ma:contentTypeVersion="35" ma:contentTypeDescription="Create a new document." ma:contentTypeScope="" ma:versionID="0f64df24c85279f01587ad2aa5aed291">
  <xsd:schema xmlns:xsd="http://www.w3.org/2001/XMLSchema" xmlns:xs="http://www.w3.org/2001/XMLSchema" xmlns:p="http://schemas.microsoft.com/office/2006/metadata/properties" xmlns:ns1="http://schemas.microsoft.com/sharepoint/v3" xmlns:ns3="9e962e79-3fd0-4a6e-bcbc-b3738a4df2d9" xmlns:ns4="82256a1b-9f38-4c4c-91e5-29854cada989" targetNamespace="http://schemas.microsoft.com/office/2006/metadata/properties" ma:root="true" ma:fieldsID="86f674dd3b581b7c6038a385992766ca" ns1:_="" ns3:_="" ns4:_="">
    <xsd:import namespace="http://schemas.microsoft.com/sharepoint/v3"/>
    <xsd:import namespace="9e962e79-3fd0-4a6e-bcbc-b3738a4df2d9"/>
    <xsd:import namespace="82256a1b-9f38-4c4c-91e5-29854cada98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IsNotebookLocked" minOccurs="0"/>
                <xsd:element ref="ns4:MediaServiceEventHashCode" minOccurs="0"/>
                <xsd:element ref="ns4:MediaServiceGenerationTime" minOccurs="0"/>
                <xsd:element ref="ns1:_ip_UnifiedCompliancePolicyProperties" minOccurs="0"/>
                <xsd:element ref="ns1:_ip_UnifiedCompliancePolicyUIAction" minOccurs="0"/>
                <xsd:element ref="ns4:MediaServiceLocation" minOccurs="0"/>
                <xsd:element ref="ns4:Math_Settings" minOccurs="0"/>
                <xsd:element ref="ns4:Distribution_Groups" minOccurs="0"/>
                <xsd:element ref="ns4:LMS_Mapping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3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3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962e79-3fd0-4a6e-bcbc-b3738a4df2d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256a1b-9f38-4c4c-91e5-29854cada9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6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7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8" nillable="true" ma:displayName="Culture Name" ma:internalName="CultureName">
      <xsd:simpleType>
        <xsd:restriction base="dms:Text"/>
      </xsd:simpleType>
    </xsd:element>
    <xsd:element name="AppVersion" ma:index="19" nillable="true" ma:displayName="App Version" ma:internalName="AppVersion">
      <xsd:simpleType>
        <xsd:restriction base="dms:Text"/>
      </xsd:simpleType>
    </xsd:element>
    <xsd:element name="Teachers" ma:index="20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1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2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3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4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5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6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7" nillable="true" ma:displayName="Is Collaboration Space Locked" ma:internalName="Is_Collaboration_Space_Locked">
      <xsd:simpleType>
        <xsd:restriction base="dms:Boolean"/>
      </xsd:simpleType>
    </xsd:element>
    <xsd:element name="MediaServiceAutoTags" ma:index="28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IsNotebookLocked" ma:index="32" nillable="true" ma:displayName="Is Notebook Locked" ma:internalName="IsNotebookLocked">
      <xsd:simpleType>
        <xsd:restriction base="dms:Boolean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37" nillable="true" ma:displayName="Location" ma:internalName="MediaServiceLocation" ma:readOnly="true">
      <xsd:simpleType>
        <xsd:restriction base="dms:Text"/>
      </xsd:simpleType>
    </xsd:element>
    <xsd:element name="Math_Settings" ma:index="38" nillable="true" ma:displayName="Math Settings" ma:internalName="Math_Settings">
      <xsd:simpleType>
        <xsd:restriction base="dms:Text"/>
      </xsd:simpleType>
    </xsd:element>
    <xsd:element name="Distribution_Groups" ma:index="39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40" nillable="true" ma:displayName="LMS Mappings" ma:internalName="LMS_Mappings">
      <xsd:simpleType>
        <xsd:restriction base="dms:Note">
          <xsd:maxLength value="255"/>
        </xsd:restriction>
      </xsd:simpleType>
    </xsd:element>
    <xsd:element name="MediaServiceAutoKeyPoints" ma:index="4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82256a1b-9f38-4c4c-91e5-29854cada989" xsi:nil="true"/>
    <_ip_UnifiedCompliancePolicyUIAction xmlns="http://schemas.microsoft.com/sharepoint/v3" xsi:nil="true"/>
    <CultureName xmlns="82256a1b-9f38-4c4c-91e5-29854cada989" xsi:nil="true"/>
    <Students xmlns="82256a1b-9f38-4c4c-91e5-29854cada989">
      <UserInfo>
        <DisplayName/>
        <AccountId xsi:nil="true"/>
        <AccountType/>
      </UserInfo>
    </Students>
    <Templates xmlns="82256a1b-9f38-4c4c-91e5-29854cada989" xsi:nil="true"/>
    <Owner xmlns="82256a1b-9f38-4c4c-91e5-29854cada989">
      <UserInfo>
        <DisplayName/>
        <AccountId xsi:nil="true"/>
        <AccountType/>
      </UserInfo>
    </Owner>
    <Teachers xmlns="82256a1b-9f38-4c4c-91e5-29854cada989">
      <UserInfo>
        <DisplayName/>
        <AccountId xsi:nil="true"/>
        <AccountType/>
      </UserInfo>
    </Teachers>
    <Student_Groups xmlns="82256a1b-9f38-4c4c-91e5-29854cada989">
      <UserInfo>
        <DisplayName/>
        <AccountId xsi:nil="true"/>
        <AccountType/>
      </UserInfo>
    </Student_Groups>
    <Distribution_Groups xmlns="82256a1b-9f38-4c4c-91e5-29854cada989" xsi:nil="true"/>
    <Is_Collaboration_Space_Locked xmlns="82256a1b-9f38-4c4c-91e5-29854cada989" xsi:nil="true"/>
    <Invited_Teachers xmlns="82256a1b-9f38-4c4c-91e5-29854cada989" xsi:nil="true"/>
    <LMS_Mappings xmlns="82256a1b-9f38-4c4c-91e5-29854cada989" xsi:nil="true"/>
    <NotebookType xmlns="82256a1b-9f38-4c4c-91e5-29854cada989" xsi:nil="true"/>
    <_ip_UnifiedCompliancePolicyProperties xmlns="http://schemas.microsoft.com/sharepoint/v3" xsi:nil="true"/>
    <Has_Teacher_Only_SectionGroup xmlns="82256a1b-9f38-4c4c-91e5-29854cada989" xsi:nil="true"/>
    <Math_Settings xmlns="82256a1b-9f38-4c4c-91e5-29854cada989" xsi:nil="true"/>
    <DefaultSectionNames xmlns="82256a1b-9f38-4c4c-91e5-29854cada989" xsi:nil="true"/>
    <AppVersion xmlns="82256a1b-9f38-4c4c-91e5-29854cada989" xsi:nil="true"/>
    <FolderType xmlns="82256a1b-9f38-4c4c-91e5-29854cada989" xsi:nil="true"/>
    <TeamsChannelId xmlns="82256a1b-9f38-4c4c-91e5-29854cada989" xsi:nil="true"/>
    <IsNotebookLocked xmlns="82256a1b-9f38-4c4c-91e5-29854cada989" xsi:nil="true"/>
    <Self_Registration_Enabled xmlns="82256a1b-9f38-4c4c-91e5-29854cada989" xsi:nil="true"/>
  </documentManagement>
</p:properties>
</file>

<file path=customXml/itemProps1.xml><?xml version="1.0" encoding="utf-8"?>
<ds:datastoreItem xmlns:ds="http://schemas.openxmlformats.org/officeDocument/2006/customXml" ds:itemID="{96A73405-6F53-4677-9543-812A672966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e962e79-3fd0-4a6e-bcbc-b3738a4df2d9"/>
    <ds:schemaRef ds:uri="82256a1b-9f38-4c4c-91e5-29854cada9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AE1665-B366-4CA8-8C2D-F6C48D7F08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72C023-E96F-4006-ADC5-AE4466C3534C}">
  <ds:schemaRefs>
    <ds:schemaRef ds:uri="http://schemas.microsoft.com/office/2006/metadata/properties"/>
    <ds:schemaRef ds:uri="http://schemas.microsoft.com/office/infopath/2007/PartnerControls"/>
    <ds:schemaRef ds:uri="82256a1b-9f38-4c4c-91e5-29854cada989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Unit 6 – Character Design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6 – Character Design</dc:title>
  <dc:creator>Charles</dc:creator>
  <cp:lastModifiedBy>Charles</cp:lastModifiedBy>
  <cp:revision>2</cp:revision>
  <dcterms:created xsi:type="dcterms:W3CDTF">2020-07-20T19:01:09Z</dcterms:created>
  <dcterms:modified xsi:type="dcterms:W3CDTF">2020-07-20T19:49:44Z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0x010100AC977DB636FAC046B39EFB0EDCA79FB9</vt:lpwstr>
  </property>
</Properties>
</file>