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" userId="b1269e5f-19cd-4bc8-97bb-dd1e093c722b" providerId="ADAL" clId="{D5196FCD-13FF-469F-9B8E-5D07D97B58F6}"/>
    <pc:docChg chg="modSld">
      <pc:chgData name="Charles" userId="b1269e5f-19cd-4bc8-97bb-dd1e093c722b" providerId="ADAL" clId="{D5196FCD-13FF-469F-9B8E-5D07D97B58F6}" dt="2020-07-20T19:51:40.709" v="12" actId="20577"/>
      <pc:docMkLst>
        <pc:docMk/>
      </pc:docMkLst>
      <pc:sldChg chg="modSp mod">
        <pc:chgData name="Charles" userId="b1269e5f-19cd-4bc8-97bb-dd1e093c722b" providerId="ADAL" clId="{D5196FCD-13FF-469F-9B8E-5D07D97B58F6}" dt="2020-07-20T19:51:40.709" v="12" actId="20577"/>
        <pc:sldMkLst>
          <pc:docMk/>
          <pc:sldMk cId="3767373108" sldId="257"/>
        </pc:sldMkLst>
        <pc:spChg chg="mod">
          <ac:chgData name="Charles" userId="b1269e5f-19cd-4bc8-97bb-dd1e093c722b" providerId="ADAL" clId="{D5196FCD-13FF-469F-9B8E-5D07D97B58F6}" dt="2020-07-20T19:51:40.709" v="12" actId="20577"/>
          <ac:spMkLst>
            <pc:docMk/>
            <pc:sldMk cId="3767373108" sldId="257"/>
            <ac:spMk id="3" creationId="{8FFD885D-DD09-44B5-8605-910E26C190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6AE-90B5-487F-8C4C-F31833B2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72287-E539-4D30-8979-2E93BFD33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9941-6EE0-4463-8BDA-228BE5D2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9849-4D52-4517-BC72-521CF7D4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3CEA-7E81-49E4-AE18-3044E07A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6E33-E680-4090-9EF6-DDA35DD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8CE0-1915-4A86-BB89-7145A7FB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3D4C-974F-4D61-8A51-297F6DDB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4A56-12F1-4016-89B8-DCAE4975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A2F7-E5C4-4C54-8B5D-B00AA7F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EB7B5-CF44-41B7-A8EF-C9A7FCA7F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66AB7-C030-4490-9FE4-0C798097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3722-41C3-411D-B837-5EFF0ABA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3C2A8-458A-41E5-8E15-B8CC3A27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4750-2354-4CD5-B7C6-956B704C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4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7F66-B797-443F-BBC6-E35E5290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F45D-383A-4F38-8CF0-9B1AD270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B134E-A7E4-4698-B3EC-3BE8E717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4FB5-26D0-46CB-9291-EED9B512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8113-16C4-449E-8A8E-599602F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4D9E-82C4-4B9B-8A73-E8487EAA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E3C18-0A9B-4933-B9B3-3598832D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D683-2100-4B19-9C4D-E3D9FF52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B5D6-8A58-4162-B46F-D83798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6DF-1FCB-465F-BB20-7B8E739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5E82-A60F-41C5-A1CB-D5D0AB1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D132-04CA-4A18-B8CD-F23EC007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BBA70-3AB2-4C74-9C8D-9EF7406D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086B4-AAB3-4542-842F-F5115B7B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9C628-BE44-4208-9BFC-784C49C2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6AC0E-4DD2-4A9D-8FC7-70B47573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E7A1-CF5A-453A-88BC-86678263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4CCD-0723-440C-887D-665CEFEF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908B3-2D72-44EB-A05F-A6DC1C6DC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6B05C-3273-4BA9-B117-B6F523A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1169E-13AF-485C-A802-BCB51ABD4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14182-FF8E-4314-8658-E3FF38D7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BECA1-DC8C-4A75-AFF6-63B83AFC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E503-2E27-453E-BB5D-63C023B8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0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78A9-852C-40D6-B574-073FD459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0D170-0306-43E7-9848-A1622B9A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8785E-090B-47DB-B268-D34BA804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0289B-98AD-425C-9A3B-0C3925E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B01C2-1D89-4923-8F51-5626F335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CB58B-B098-4517-B223-8CBCF318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128C8-C5EB-4DBE-96A6-ED904759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3670-94AD-4EC1-B39E-360385B2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5E93-225A-466C-B987-C8F39836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B9F65-ED0C-4126-86A8-F2ED9DE4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A2678-D7AF-46AA-9097-76B2FC3E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BC5CB-58EE-4568-B2DE-BC84C9A0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2D174-03EA-4863-A559-7E0A0B73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0B14-0C0A-4519-9E6F-FAB6EED6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66294-5CC8-4A9F-9735-1E9C838FA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6FD9-E038-48BF-8615-8F14B0E0A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CD83-06BE-41E2-953A-2787371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446E-B373-47D7-B3BC-DEC9F77D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E372-9EEF-4192-9B2E-716EAD3D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C67A8-E820-4FB4-9C5C-0C90946C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50F6-5AF0-44F2-8AAA-80B113A79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A955-4A09-46A6-873A-FF2B72C29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A6C4-9983-4569-A369-DE0CC585471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3393-3235-4621-A5E8-BA1ABCE64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A8D6-CD46-4C52-8E68-DC9CCEB9E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649F-D269-42B9-B8E3-8690FE7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6CCB-3386-4826-B942-70C5F4696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7 – Creating Your Own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99C0A-4EAF-44E2-89B5-52424E157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EAB5-78CC-4424-B2FF-D9679E54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885D-DD09-44B5-8605-910E26C1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  <a:p>
            <a:r>
              <a:rPr lang="en-US" dirty="0"/>
              <a:t>2D Art</a:t>
            </a:r>
          </a:p>
          <a:p>
            <a:r>
              <a:rPr lang="en-US" dirty="0"/>
              <a:t>3D Art</a:t>
            </a:r>
          </a:p>
        </p:txBody>
      </p:sp>
    </p:spTree>
    <p:extLst>
      <p:ext uri="{BB962C8B-B14F-4D97-AF65-F5344CB8AC3E}">
        <p14:creationId xmlns:p14="http://schemas.microsoft.com/office/powerpoint/2010/main" val="376737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Props1.xml><?xml version="1.0" encoding="utf-8"?>
<ds:datastoreItem xmlns:ds="http://schemas.openxmlformats.org/officeDocument/2006/customXml" ds:itemID="{6E3C292A-C432-4B89-BD3F-648A6C48D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82F06D-8859-405B-AF86-86FD2041CD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AEC345-B084-498A-9FAB-AB6761C2B2F4}">
  <ds:schemaRefs>
    <ds:schemaRef ds:uri="http://schemas.microsoft.com/office/2006/metadata/properties"/>
    <ds:schemaRef ds:uri="http://schemas.microsoft.com/office/infopath/2007/PartnerControls"/>
    <ds:schemaRef ds:uri="82256a1b-9f38-4c4c-91e5-29854cada98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Unit 7 – Creating Your Own Art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 – Creating Your Own Art</dc:title>
  <dc:creator>Charles</dc:creator>
  <cp:lastModifiedBy>Charles</cp:lastModifiedBy>
  <cp:revision>1</cp:revision>
  <dcterms:created xsi:type="dcterms:W3CDTF">2020-07-20T19:49:46Z</dcterms:created>
  <dcterms:modified xsi:type="dcterms:W3CDTF">2020-07-20T19:51:43Z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0x010100AC977DB636FAC046B39EFB0EDCA79FB9</vt:lpwstr>
  </property>
</Properties>
</file>