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79" r:id="rId8"/>
    <p:sldId id="280" r:id="rId9"/>
    <p:sldId id="281" r:id="rId10"/>
    <p:sldId id="267" r:id="rId11"/>
    <p:sldId id="268" r:id="rId12"/>
    <p:sldId id="264" r:id="rId13"/>
    <p:sldId id="265" r:id="rId14"/>
    <p:sldId id="266" r:id="rId15"/>
    <p:sldId id="283" r:id="rId16"/>
    <p:sldId id="285" r:id="rId17"/>
    <p:sldId id="277" r:id="rId18"/>
    <p:sldId id="276" r:id="rId19"/>
    <p:sldId id="282" r:id="rId20"/>
    <p:sldId id="272" r:id="rId21"/>
    <p:sldId id="270" r:id="rId22"/>
    <p:sldId id="273" r:id="rId23"/>
    <p:sldId id="274" r:id="rId24"/>
    <p:sldId id="27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04" autoAdjust="0"/>
  </p:normalViewPr>
  <p:slideViewPr>
    <p:cSldViewPr snapToGrid="0">
      <p:cViewPr varScale="1">
        <p:scale>
          <a:sx n="75" d="100"/>
          <a:sy n="75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0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7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8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2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deepseek.com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FD6A-C1D2-6F38-6FD8-6C98B9247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01" y="335560"/>
            <a:ext cx="9712231" cy="133937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25000"/>
                  </a:schemeClr>
                </a:solidFill>
              </a:rPr>
              <a:t>   </a:t>
            </a:r>
            <a:r>
              <a:rPr lang="en-US" sz="4000" dirty="0">
                <a:solidFill>
                  <a:schemeClr val="tx1">
                    <a:lumMod val="25000"/>
                  </a:schemeClr>
                </a:solidFill>
                <a:latin typeface="Arial Black" panose="020B0A04020102020204" pitchFamily="34" charset="0"/>
              </a:rPr>
              <a:t>ATTC’s LRUC ROOM BOOKING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33FF1-5B0C-3E2A-2034-D58553C7D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127" y="1579108"/>
            <a:ext cx="7180977" cy="256505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Ali Ahmed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  		A23DCE02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Karmakar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A23DCE10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Durga Nand Chaudhary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A24DCE-L03</a:t>
            </a: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12D1A-4412-8722-EAF3-B23186D0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057" y="2248012"/>
            <a:ext cx="2372520" cy="236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E28FF-6644-9594-B670-E2A6660FBBDE}"/>
              </a:ext>
            </a:extLst>
          </p:cNvPr>
          <p:cNvSpPr txBox="1"/>
          <p:nvPr/>
        </p:nvSpPr>
        <p:spPr>
          <a:xfrm>
            <a:off x="5361286" y="4907560"/>
            <a:ext cx="6576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Mr. Nirnaya Pradhan 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Lecturer, Selection Grade I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4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879-CA2D-A046-E6A1-65CAC8A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367" y="822121"/>
            <a:ext cx="8575266" cy="123877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4E67-0E6C-9786-68D5-EBE254C2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257" y="254116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User Login:- Users can log in securely.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Room Browsing:- Users can view available rooms with details.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Room Booking:- Users can book rooms by selecting date, time and which period.</a:t>
            </a:r>
          </a:p>
        </p:txBody>
      </p:sp>
    </p:spTree>
    <p:extLst>
      <p:ext uri="{BB962C8B-B14F-4D97-AF65-F5344CB8AC3E}">
        <p14:creationId xmlns:p14="http://schemas.microsoft.com/office/powerpoint/2010/main" val="39236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9A87-FC4A-8E4E-7F6D-9B2CDF84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78840"/>
            <a:ext cx="10018713" cy="128910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89A5-F7EC-ADA6-EEF4-DBDCC606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923" y="2448885"/>
            <a:ext cx="10018713" cy="31242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Fast:- Pages should load quickly.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Secure:- User data must be protected.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Easy to Use:- Simple and user-friendly interface.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 Scalable:- Can handle more users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6319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4B63-50EB-6195-93AF-4C3886DB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38" y="46664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Screenshot of project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5C09A7-8D57-ED65-3D7F-F63078058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7399" y="2667000"/>
            <a:ext cx="4132539" cy="3124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6C4CB-40B0-7CF0-54D6-C10AE4D3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51" y="1692130"/>
            <a:ext cx="7513739" cy="4696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05632-C7E4-3AA1-9323-986A817E50C3}"/>
              </a:ext>
            </a:extLst>
          </p:cNvPr>
          <p:cNvSpPr txBox="1"/>
          <p:nvPr/>
        </p:nvSpPr>
        <p:spPr>
          <a:xfrm>
            <a:off x="1027810" y="476635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90781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ACE7-516C-933F-794B-2C2CD188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205" y="35863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Screenshot of project Demo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6C73B8-1B54-7730-4A58-323CB17F0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968" y="2666999"/>
            <a:ext cx="4714584" cy="31571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3D48C-BADD-EB6F-F97A-8447EAB8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20" y="1792117"/>
            <a:ext cx="7851036" cy="4906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1341A-57EA-6277-6D06-8EFF66129290}"/>
              </a:ext>
            </a:extLst>
          </p:cNvPr>
          <p:cNvSpPr txBox="1"/>
          <p:nvPr/>
        </p:nvSpPr>
        <p:spPr>
          <a:xfrm>
            <a:off x="1024516" y="48152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49808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FC7-7FA6-1AFF-A035-A18B061B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38" y="81793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Screenshot of project Demo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ABFE0-9183-7DD9-91EC-6EAF16BD0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167" y="2667000"/>
            <a:ext cx="5533003" cy="3124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63B96-0907-FBDA-35C7-5DF0B151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75" y="1565244"/>
            <a:ext cx="8092580" cy="5057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8A559-EFDE-8CDB-4E6F-B8B875779E34}"/>
              </a:ext>
            </a:extLst>
          </p:cNvPr>
          <p:cNvSpPr txBox="1"/>
          <p:nvPr/>
        </p:nvSpPr>
        <p:spPr>
          <a:xfrm>
            <a:off x="805236" y="4882393"/>
            <a:ext cx="250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Reservation Page</a:t>
            </a:r>
          </a:p>
        </p:txBody>
      </p:sp>
    </p:spTree>
    <p:extLst>
      <p:ext uri="{BB962C8B-B14F-4D97-AF65-F5344CB8AC3E}">
        <p14:creationId xmlns:p14="http://schemas.microsoft.com/office/powerpoint/2010/main" val="390875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AE7F-82DC-7599-DB38-ED3734EA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069" y="108284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Screenshot of project Demo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0BBAC-653F-B583-43C6-FBDBA0D00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127" y="2003548"/>
            <a:ext cx="4008136" cy="435396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75080-7424-7CE4-AC49-425A9F64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22" y="1603008"/>
            <a:ext cx="7838172" cy="4898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4998F-11CA-059C-A7CD-D7DC27816F59}"/>
              </a:ext>
            </a:extLst>
          </p:cNvPr>
          <p:cNvSpPr txBox="1"/>
          <p:nvPr/>
        </p:nvSpPr>
        <p:spPr>
          <a:xfrm>
            <a:off x="991402" y="4735508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Status Page</a:t>
            </a:r>
          </a:p>
        </p:txBody>
      </p:sp>
    </p:spTree>
    <p:extLst>
      <p:ext uri="{BB962C8B-B14F-4D97-AF65-F5344CB8AC3E}">
        <p14:creationId xmlns:p14="http://schemas.microsoft.com/office/powerpoint/2010/main" val="293167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6BB8-05B4-A6EE-A05D-A9D7CE3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9" y="317634"/>
            <a:ext cx="3879816" cy="11197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Flowchart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DC651-88FA-F958-438F-8B77DAF2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61" y="1437372"/>
            <a:ext cx="3879816" cy="51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F357-9610-0E06-8718-62B13BAD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121" y="266299"/>
            <a:ext cx="6295757" cy="115823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1FBDA-9A05-4430-C792-F6249176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2" y="1514419"/>
            <a:ext cx="7568044" cy="49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2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8D73-E277-42A0-002C-4D0DF602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353" y="0"/>
            <a:ext cx="4861592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ER 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50E3A-8856-4A84-2B60-DA9FC671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53" y="1463841"/>
            <a:ext cx="7614718" cy="50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3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D716-D8A3-74E7-6270-44710EA8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617" y="377791"/>
            <a:ext cx="4611336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Testing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ACCD-5BE5-628D-79FD-F969CBAA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79" y="2012481"/>
            <a:ext cx="9491343" cy="415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Login:- User can log in with correct details.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Check Rooms:-Show available rooms by date 	and time.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Book Room:- Booking works with valid info.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 Double Booking:-Same room can't be booked 	twice.</a:t>
            </a:r>
          </a:p>
        </p:txBody>
      </p:sp>
    </p:spTree>
    <p:extLst>
      <p:ext uri="{BB962C8B-B14F-4D97-AF65-F5344CB8AC3E}">
        <p14:creationId xmlns:p14="http://schemas.microsoft.com/office/powerpoint/2010/main" val="416677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EE89-6827-C0B6-CDF2-588D4AA6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66" y="436227"/>
            <a:ext cx="3355596" cy="9787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FCB8-FF0D-133F-EC68-BB729F9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037" y="2062992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Room Booking System is a PHP-based Web app that lets user book ATTC’s LRUC  Rooms online to manage bookings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6898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29D-63D1-E64F-CF28-9AC8E57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879" y="599173"/>
            <a:ext cx="4264826" cy="11045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36FC9-502E-1B04-A587-CF81C1CCE4B7}"/>
              </a:ext>
            </a:extLst>
          </p:cNvPr>
          <p:cNvSpPr txBox="1"/>
          <p:nvPr/>
        </p:nvSpPr>
        <p:spPr>
          <a:xfrm>
            <a:off x="2415939" y="2425566"/>
            <a:ext cx="8815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IN" sz="3600" dirty="0"/>
              <a:t>ChatGPT:- </a:t>
            </a:r>
            <a:r>
              <a:rPr lang="en-IN" sz="3600" dirty="0">
                <a:hlinkClick r:id="rId2"/>
              </a:rPr>
              <a:t>https://chatgpt.com/</a:t>
            </a:r>
            <a:endParaRPr lang="en-IN" sz="3600" dirty="0"/>
          </a:p>
          <a:p>
            <a:pPr marL="400050" indent="-400050">
              <a:buFont typeface="+mj-lt"/>
              <a:buAutoNum type="romanLcPeriod"/>
            </a:pPr>
            <a:r>
              <a:rPr lang="en-IN" sz="3600" dirty="0"/>
              <a:t>DeepSeek:- </a:t>
            </a:r>
            <a:r>
              <a:rPr lang="en-IN" sz="3600" dirty="0">
                <a:hlinkClick r:id="rId3"/>
              </a:rPr>
              <a:t>https://chat.deepseek.com/</a:t>
            </a:r>
            <a:endParaRPr lang="en-IN" sz="3600" dirty="0"/>
          </a:p>
          <a:p>
            <a:pPr marL="400050" indent="-400050">
              <a:buFont typeface="+mj-lt"/>
              <a:buAutoNum type="romanL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3837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6190-588E-DFAA-8E58-AFE8C2B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122" y="416293"/>
            <a:ext cx="4669087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31A3-2544-A136-46B6-38335AAB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944" y="2522620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Real-Time Availability Updates:- Instant sync of 	room status.
2. Customer Feedback System:- Allow users to rate 	and review rooms.
3. Email/SMS Notifications:- Send booking 	confirmations and reminders.</a:t>
            </a:r>
          </a:p>
        </p:txBody>
      </p:sp>
    </p:spTree>
    <p:extLst>
      <p:ext uri="{BB962C8B-B14F-4D97-AF65-F5344CB8AC3E}">
        <p14:creationId xmlns:p14="http://schemas.microsoft.com/office/powerpoint/2010/main" val="186253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7C85-A237-8E91-4A60-D9D82219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212" y="190500"/>
            <a:ext cx="6969525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F9CE-3A19-6716-A8FB-3872DDED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69" y="2310864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would like to express our sincere gratitude to all those who supported us throughout the development of this project. We are especially thankful to our project guide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Mr. Nirnaya Pradhan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their constant guidance and encouragement. We also thank the faculty and staff of Advanced Technical Training Centre, whose valuable feedback and support played a crucial role. Finally, we are grateful to our family and friends for their constant motivation and support.</a:t>
            </a:r>
          </a:p>
        </p:txBody>
      </p:sp>
    </p:spTree>
    <p:extLst>
      <p:ext uri="{BB962C8B-B14F-4D97-AF65-F5344CB8AC3E}">
        <p14:creationId xmlns:p14="http://schemas.microsoft.com/office/powerpoint/2010/main" val="1782147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5F03-B5DA-D3FA-222A-1A6980C0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497" y="560671"/>
            <a:ext cx="4688338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69A7-30AC-A2B5-6947-E223CFB2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14" y="2574758"/>
            <a:ext cx="10018713" cy="292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ATTC’s LRUC Room Booking System enhances the efficiency of room operations. It reduces manual work and makes the booking process user-friendly. </a:t>
            </a:r>
          </a:p>
        </p:txBody>
      </p:sp>
    </p:spTree>
    <p:extLst>
      <p:ext uri="{BB962C8B-B14F-4D97-AF65-F5344CB8AC3E}">
        <p14:creationId xmlns:p14="http://schemas.microsoft.com/office/powerpoint/2010/main" val="243428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8A26-6297-DE06-9C92-4D9865B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3" y="134754"/>
            <a:ext cx="4486207" cy="114528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CFB03-F064-900B-2F3E-D94E1766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22" y="1280039"/>
            <a:ext cx="8034635" cy="414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42AFF-F77D-6825-2AAA-8CB2ABFE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669" y="5717786"/>
            <a:ext cx="2162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E31-10B9-4EEC-16A7-1971180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277" y="2410582"/>
            <a:ext cx="7740200" cy="1478570"/>
          </a:xfrm>
        </p:spPr>
        <p:txBody>
          <a:bodyPr>
            <a:normAutofit/>
          </a:bodyPr>
          <a:lstStyle/>
          <a:p>
            <a:r>
              <a:rPr lang="en-US" sz="8800" i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Thank You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1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C7C1-0D54-DB73-68CD-9F527945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DBC-ABEC-2040-CC9F-5A1E1DCD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romanLcPeriod"/>
            </a:pPr>
            <a:r>
              <a:rPr lang="en-US" dirty="0"/>
              <a:t>ATTC’s LRUC Room Booking System is a Web Application that allows users to book rooms online.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/>
              <a:t>It helps both customers and  staff manage room availability and reservations efficiently.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/>
              <a:t>Doesn’t allow user to go for a which is already booked slot.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/>
              <a:t>This project is built using PHP and MySQL.</a:t>
            </a:r>
          </a:p>
        </p:txBody>
      </p:sp>
    </p:spTree>
    <p:extLst>
      <p:ext uri="{BB962C8B-B14F-4D97-AF65-F5344CB8AC3E}">
        <p14:creationId xmlns:p14="http://schemas.microsoft.com/office/powerpoint/2010/main" val="21283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1DC-8D84-6F0D-0946-2ECA56C4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65" y="190500"/>
            <a:ext cx="10018713" cy="1752599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4800" dirty="0">
                <a:latin typeface="Arial Black" panose="020B0A0402010202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94F5-F2F6-85DB-D3C6-D5EBF3B8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7798"/>
            <a:ext cx="10018713" cy="4639111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romanL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Manual ATTC’s LRUC room booking leads to errors and confusion.
Users can’t easily check ATTC’s LRUC room availability.
 Double bookings and delays often occur.
 A digital system is needed for easy booking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14733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15C7-CECF-D3D7-D013-6B157156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314" y="422247"/>
            <a:ext cx="7271587" cy="140655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Scope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F6E7-BAAE-AB49-B219-8844E2BD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090" y="1828801"/>
            <a:ext cx="10018713" cy="4348294"/>
          </a:xfrm>
        </p:spPr>
        <p:txBody>
          <a:bodyPr>
            <a:noAutofit/>
          </a:bodyPr>
          <a:lstStyle/>
          <a:p>
            <a:pPr marL="514350" indent="-514350">
              <a:buClrTx/>
              <a:buFont typeface="+mj-lt"/>
              <a:buAutoNum type="romanL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Allows users to view available rooms and book them online.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real-time room availability and booking confirmation.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Includes secure user login and session management.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generate booking reports for analysis.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Improves booking efficiency and reduces manual errors.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never get a user to access for a Double Booking.</a:t>
            </a:r>
          </a:p>
        </p:txBody>
      </p:sp>
    </p:spTree>
    <p:extLst>
      <p:ext uri="{BB962C8B-B14F-4D97-AF65-F5344CB8AC3E}">
        <p14:creationId xmlns:p14="http://schemas.microsoft.com/office/powerpoint/2010/main" val="33054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A80C-75C9-345B-BFDE-A5FE0E5B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895" y="531303"/>
            <a:ext cx="3894209" cy="107099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CB0E-BE67-A76D-902C-9CD2E6CB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870" y="1928768"/>
            <a:ext cx="951365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develop an automated system for ATTC’s LRUC Room Booking System. Reduce manual errors and improve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40872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0756-AD5B-8E17-BD1C-F3E9699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26" y="556470"/>
            <a:ext cx="5160947" cy="102066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5678-137F-05DA-05A0-DD008386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147" y="2093495"/>
            <a:ext cx="10018713" cy="3420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Collect Requirements:- Understand user needs.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Design System:- Plan interface and database.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Develop System:- Build frontend and backend.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 Set Up Databases:- Store room and booking info.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 Test Features:- Check Login, Booking, No Double Booking.</a:t>
            </a:r>
          </a:p>
        </p:txBody>
      </p:sp>
    </p:spTree>
    <p:extLst>
      <p:ext uri="{BB962C8B-B14F-4D97-AF65-F5344CB8AC3E}">
        <p14:creationId xmlns:p14="http://schemas.microsoft.com/office/powerpoint/2010/main" val="135027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401-3BD0-A40F-1F37-D998662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979" y="350241"/>
            <a:ext cx="818937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Software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1FD-D461-C212-487B-9BB7F36B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Operating System: Windows / Linux / MacOS</a:t>
            </a:r>
          </a:p>
          <a:p>
            <a:pPr marL="0" indent="0">
              <a:buNone/>
            </a:pPr>
            <a:r>
              <a:rPr lang="en-US" dirty="0"/>
              <a:t>2. Frontend: HTML, CSS, JavaScript</a:t>
            </a:r>
          </a:p>
          <a:p>
            <a:pPr marL="0" indent="0">
              <a:buNone/>
            </a:pPr>
            <a:r>
              <a:rPr lang="en-US" dirty="0"/>
              <a:t>3. Backend: PHP </a:t>
            </a:r>
          </a:p>
          <a:p>
            <a:pPr marL="0" indent="0">
              <a:buNone/>
            </a:pPr>
            <a:r>
              <a:rPr lang="en-US" dirty="0"/>
              <a:t>4. Database: MySQL</a:t>
            </a:r>
          </a:p>
          <a:p>
            <a:pPr marL="0" indent="0">
              <a:buNone/>
            </a:pPr>
            <a:r>
              <a:rPr lang="en-US" dirty="0"/>
              <a:t>5. Web Server: Apache</a:t>
            </a:r>
          </a:p>
          <a:p>
            <a:pPr marL="0" indent="0">
              <a:buNone/>
            </a:pPr>
            <a:r>
              <a:rPr lang="en-US" dirty="0"/>
              <a:t>6. Browser: Google Chrome / Firefox </a:t>
            </a:r>
          </a:p>
        </p:txBody>
      </p:sp>
    </p:spTree>
    <p:extLst>
      <p:ext uri="{BB962C8B-B14F-4D97-AF65-F5344CB8AC3E}">
        <p14:creationId xmlns:p14="http://schemas.microsoft.com/office/powerpoint/2010/main" val="13177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7C11-78DB-07D4-2F28-772BE6FF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312" y="587229"/>
            <a:ext cx="8491376" cy="129749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Hardware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BF20-1A72-7942-3763-E4BC10BD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02" y="232305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Processor: Intel i3 , i5, i7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RAM: 8 GB/ 16GB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Storage: 256GB / 512GB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 Internet: Stable connection for online access</a:t>
            </a:r>
          </a:p>
        </p:txBody>
      </p:sp>
    </p:spTree>
    <p:extLst>
      <p:ext uri="{BB962C8B-B14F-4D97-AF65-F5344CB8AC3E}">
        <p14:creationId xmlns:p14="http://schemas.microsoft.com/office/powerpoint/2010/main" val="40159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</TotalTime>
  <Words>733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Book Antiqua</vt:lpstr>
      <vt:lpstr>Corbel</vt:lpstr>
      <vt:lpstr>Parallax</vt:lpstr>
      <vt:lpstr>   ATTC’s LRUC ROOM BOOKING SYSTEM </vt:lpstr>
      <vt:lpstr>Abstract </vt:lpstr>
      <vt:lpstr>Introduction </vt:lpstr>
      <vt:lpstr>Problem statement </vt:lpstr>
      <vt:lpstr>Scope of the project </vt:lpstr>
      <vt:lpstr>Objective </vt:lpstr>
      <vt:lpstr>Methodology </vt:lpstr>
      <vt:lpstr>Software Requirements </vt:lpstr>
      <vt:lpstr>Hardware Requirements </vt:lpstr>
      <vt:lpstr>Functional Requirements</vt:lpstr>
      <vt:lpstr>Non-functional Requirements </vt:lpstr>
      <vt:lpstr>Screenshot of project Demo</vt:lpstr>
      <vt:lpstr>Screenshot of project Demo </vt:lpstr>
      <vt:lpstr>Screenshot of project Demo </vt:lpstr>
      <vt:lpstr>Screenshot of project Demo </vt:lpstr>
      <vt:lpstr>Flowchart </vt:lpstr>
      <vt:lpstr>Use Case Diagram</vt:lpstr>
      <vt:lpstr>ER  Diagram </vt:lpstr>
      <vt:lpstr>Testing Case </vt:lpstr>
      <vt:lpstr>References </vt:lpstr>
      <vt:lpstr>Future Work </vt:lpstr>
      <vt:lpstr>Acknowledgement </vt:lpstr>
      <vt:lpstr>Conclusion </vt:lpstr>
      <vt:lpstr>Gantt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ATTC’s LRUC ROOM BOOKING SYSTEM</dc:title>
  <dc:creator>ALI AHMED</dc:creator>
  <cp:lastModifiedBy>Deep Karmakar</cp:lastModifiedBy>
  <cp:revision>14</cp:revision>
  <dcterms:created xsi:type="dcterms:W3CDTF">2025-05-21T14:52:10Z</dcterms:created>
  <dcterms:modified xsi:type="dcterms:W3CDTF">2025-06-18T04:33:17Z</dcterms:modified>
</cp:coreProperties>
</file>