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sldIdLst>
    <p:sldId id="256" r:id="rId5"/>
    <p:sldId id="266" r:id="rId6"/>
    <p:sldId id="267" r:id="rId7"/>
    <p:sldId id="257" r:id="rId8"/>
    <p:sldId id="258" r:id="rId9"/>
    <p:sldId id="263" r:id="rId10"/>
    <p:sldId id="262" r:id="rId11"/>
    <p:sldId id="259" r:id="rId12"/>
    <p:sldId id="264" r:id="rId13"/>
    <p:sldId id="265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D058F-F099-435B-AE61-20DD738C25B9}" v="4632" dt="2020-12-10T14:31:35.661"/>
    <p1510:client id="{AD39B487-8746-92FC-9C76-8D589F90E8F9}" v="149" dt="2020-12-10T13:57:52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yab, Osama" userId="S::osama.aldyab_sap.com#ext#@avaya365.onmicrosoft.com::675d4957-7a2a-4fc4-afc3-c2b48f59dcee" providerId="AD" clId="Web-{61B815C5-A8D0-4E22-A0F9-FC8D8EA4410C}"/>
    <pc:docChg chg="modSld">
      <pc:chgData name="Aldyab, Osama" userId="S::osama.aldyab_sap.com#ext#@avaya365.onmicrosoft.com::675d4957-7a2a-4fc4-afc3-c2b48f59dcee" providerId="AD" clId="Web-{61B815C5-A8D0-4E22-A0F9-FC8D8EA4410C}" dt="2020-12-07T15:02:13.428" v="132" actId="20577"/>
      <pc:docMkLst>
        <pc:docMk/>
      </pc:docMkLst>
      <pc:sldChg chg="modSp">
        <pc:chgData name="Aldyab, Osama" userId="S::osama.aldyab_sap.com#ext#@avaya365.onmicrosoft.com::675d4957-7a2a-4fc4-afc3-c2b48f59dcee" providerId="AD" clId="Web-{61B815C5-A8D0-4E22-A0F9-FC8D8EA4410C}" dt="2020-12-07T11:22:06.649" v="5" actId="1076"/>
        <pc:sldMkLst>
          <pc:docMk/>
          <pc:sldMk cId="2309883459" sldId="256"/>
        </pc:sldMkLst>
        <pc:picChg chg="mod">
          <ac:chgData name="Aldyab, Osama" userId="S::osama.aldyab_sap.com#ext#@avaya365.onmicrosoft.com::675d4957-7a2a-4fc4-afc3-c2b48f59dcee" providerId="AD" clId="Web-{61B815C5-A8D0-4E22-A0F9-FC8D8EA4410C}" dt="2020-12-07T11:22:06.649" v="5" actId="1076"/>
          <ac:picMkLst>
            <pc:docMk/>
            <pc:sldMk cId="2309883459" sldId="256"/>
            <ac:picMk id="5" creationId="{FC428700-FCFE-4AE1-BC05-7F13D5112171}"/>
          </ac:picMkLst>
        </pc:picChg>
      </pc:sldChg>
      <pc:sldChg chg="addSp delSp modSp">
        <pc:chgData name="Aldyab, Osama" userId="S::osama.aldyab_sap.com#ext#@avaya365.onmicrosoft.com::675d4957-7a2a-4fc4-afc3-c2b48f59dcee" providerId="AD" clId="Web-{61B815C5-A8D0-4E22-A0F9-FC8D8EA4410C}" dt="2020-12-07T15:02:11.584" v="130" actId="20577"/>
        <pc:sldMkLst>
          <pc:docMk/>
          <pc:sldMk cId="1923501368" sldId="260"/>
        </pc:sldMkLst>
        <pc:spChg chg="add mod">
          <ac:chgData name="Aldyab, Osama" userId="S::osama.aldyab_sap.com#ext#@avaya365.onmicrosoft.com::675d4957-7a2a-4fc4-afc3-c2b48f59dcee" providerId="AD" clId="Web-{61B815C5-A8D0-4E22-A0F9-FC8D8EA4410C}" dt="2020-12-07T15:02:11.584" v="130" actId="20577"/>
          <ac:spMkLst>
            <pc:docMk/>
            <pc:sldMk cId="1923501368" sldId="260"/>
            <ac:spMk id="2" creationId="{5E3B0D9B-9872-4CE6-AF58-718E27E089E5}"/>
          </ac:spMkLst>
        </pc:spChg>
        <pc:spChg chg="add del mod">
          <ac:chgData name="Aldyab, Osama" userId="S::osama.aldyab_sap.com#ext#@avaya365.onmicrosoft.com::675d4957-7a2a-4fc4-afc3-c2b48f59dcee" providerId="AD" clId="Web-{61B815C5-A8D0-4E22-A0F9-FC8D8EA4410C}" dt="2020-12-07T14:59:43.752" v="73"/>
          <ac:spMkLst>
            <pc:docMk/>
            <pc:sldMk cId="1923501368" sldId="260"/>
            <ac:spMk id="14" creationId="{000C716E-DA41-48E9-BA83-456103DCCED8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0:55.926" v="109" actId="14100"/>
          <ac:spMkLst>
            <pc:docMk/>
            <pc:sldMk cId="1923501368" sldId="260"/>
            <ac:spMk id="17" creationId="{F3DFA106-F500-4530-B444-ED6EEB356F27}"/>
          </ac:spMkLst>
        </pc:spChg>
        <pc:spChg chg="mod">
          <ac:chgData name="Aldyab, Osama" userId="S::osama.aldyab_sap.com#ext#@avaya365.onmicrosoft.com::675d4957-7a2a-4fc4-afc3-c2b48f59dcee" providerId="AD" clId="Web-{61B815C5-A8D0-4E22-A0F9-FC8D8EA4410C}" dt="2020-12-07T15:01:46.286" v="129" actId="1076"/>
          <ac:spMkLst>
            <pc:docMk/>
            <pc:sldMk cId="1923501368" sldId="260"/>
            <ac:spMk id="26" creationId="{7DDBA085-4268-4992-80B4-67E546873473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0:52.691" v="108" actId="14100"/>
          <ac:spMkLst>
            <pc:docMk/>
            <pc:sldMk cId="1923501368" sldId="260"/>
            <ac:spMk id="27" creationId="{49139DBC-09B5-4E57-BF0E-B8F7963F6C1F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1:07.988" v="112" actId="1076"/>
          <ac:spMkLst>
            <pc:docMk/>
            <pc:sldMk cId="1923501368" sldId="260"/>
            <ac:spMk id="28" creationId="{9ABC35CC-2E78-4633-AD09-30C542D8357D}"/>
          </ac:spMkLst>
        </pc:spChg>
        <pc:spChg chg="add mod">
          <ac:chgData name="Aldyab, Osama" userId="S::osama.aldyab_sap.com#ext#@avaya365.onmicrosoft.com::675d4957-7a2a-4fc4-afc3-c2b48f59dcee" providerId="AD" clId="Web-{61B815C5-A8D0-4E22-A0F9-FC8D8EA4410C}" dt="2020-12-07T15:01:42.224" v="128" actId="1076"/>
          <ac:spMkLst>
            <pc:docMk/>
            <pc:sldMk cId="1923501368" sldId="260"/>
            <ac:spMk id="29" creationId="{B399D61D-328B-46E0-A2BF-91034EE53BDA}"/>
          </ac:spMkLst>
        </pc:spChg>
      </pc:sldChg>
    </pc:docChg>
  </pc:docChgLst>
  <pc:docChgLst>
    <pc:chgData name="Aldyab, Osama" userId="S::osama.aldyab_sap.com#ext#@avaya365.onmicrosoft.com::675d4957-7a2a-4fc4-afc3-c2b48f59dcee" providerId="AD" clId="Web-{E85491E7-1594-DF6B-A9E0-5644D604865B}"/>
    <pc:docChg chg="addSld modSld">
      <pc:chgData name="Aldyab, Osama" userId="S::osama.aldyab_sap.com#ext#@avaya365.onmicrosoft.com::675d4957-7a2a-4fc4-afc3-c2b48f59dcee" providerId="AD" clId="Web-{E85491E7-1594-DF6B-A9E0-5644D604865B}" dt="2020-12-08T10:19:51.316" v="1601" actId="20577"/>
      <pc:docMkLst>
        <pc:docMk/>
      </pc:docMkLst>
      <pc:sldChg chg="modSp">
        <pc:chgData name="Aldyab, Osama" userId="S::osama.aldyab_sap.com#ext#@avaya365.onmicrosoft.com::675d4957-7a2a-4fc4-afc3-c2b48f59dcee" providerId="AD" clId="Web-{E85491E7-1594-DF6B-A9E0-5644D604865B}" dt="2020-12-08T10:19:51.316" v="1600" actId="20577"/>
        <pc:sldMkLst>
          <pc:docMk/>
          <pc:sldMk cId="2309883459" sldId="256"/>
        </pc:sldMkLst>
        <pc:spChg chg="mod">
          <ac:chgData name="Aldyab, Osama" userId="S::osama.aldyab_sap.com#ext#@avaya365.onmicrosoft.com::675d4957-7a2a-4fc4-afc3-c2b48f59dcee" providerId="AD" clId="Web-{E85491E7-1594-DF6B-A9E0-5644D604865B}" dt="2020-12-08T10:19:51.316" v="1600" actId="20577"/>
          <ac:spMkLst>
            <pc:docMk/>
            <pc:sldMk cId="2309883459" sldId="256"/>
            <ac:spMk id="4" creationId="{FFB2C565-A18A-4374-94DC-65CD2278B341}"/>
          </ac:spMkLst>
        </pc:spChg>
      </pc:sldChg>
      <pc:sldChg chg="modSp">
        <pc:chgData name="Aldyab, Osama" userId="S::osama.aldyab_sap.com#ext#@avaya365.onmicrosoft.com::675d4957-7a2a-4fc4-afc3-c2b48f59dcee" providerId="AD" clId="Web-{E85491E7-1594-DF6B-A9E0-5644D604865B}" dt="2020-12-08T10:11:12.241" v="1593"/>
        <pc:sldMkLst>
          <pc:docMk/>
          <pc:sldMk cId="1923501368" sldId="260"/>
        </pc:sldMkLst>
        <pc:graphicFrameChg chg="mod modGraphic">
          <ac:chgData name="Aldyab, Osama" userId="S::osama.aldyab_sap.com#ext#@avaya365.onmicrosoft.com::675d4957-7a2a-4fc4-afc3-c2b48f59dcee" providerId="AD" clId="Web-{E85491E7-1594-DF6B-A9E0-5644D604865B}" dt="2020-12-08T10:11:12.241" v="1593"/>
          <ac:graphicFrameMkLst>
            <pc:docMk/>
            <pc:sldMk cId="1923501368" sldId="260"/>
            <ac:graphicFrameMk id="6" creationId="{39821A4A-4F2F-490C-BCA1-08A55E146160}"/>
          </ac:graphicFrameMkLst>
        </pc:graphicFrameChg>
      </pc:sldChg>
      <pc:sldChg chg="modSp new">
        <pc:chgData name="Aldyab, Osama" userId="S::osama.aldyab_sap.com#ext#@avaya365.onmicrosoft.com::675d4957-7a2a-4fc4-afc3-c2b48f59dcee" providerId="AD" clId="Web-{E85491E7-1594-DF6B-A9E0-5644D604865B}" dt="2020-12-08T09:43:04.923" v="1588" actId="20577"/>
        <pc:sldMkLst>
          <pc:docMk/>
          <pc:sldMk cId="4022284598" sldId="264"/>
        </pc:sldMkLst>
        <pc:spChg chg="mod">
          <ac:chgData name="Aldyab, Osama" userId="S::osama.aldyab_sap.com#ext#@avaya365.onmicrosoft.com::675d4957-7a2a-4fc4-afc3-c2b48f59dcee" providerId="AD" clId="Web-{E85491E7-1594-DF6B-A9E0-5644D604865B}" dt="2020-12-08T09:43:04.923" v="1588" actId="20577"/>
          <ac:spMkLst>
            <pc:docMk/>
            <pc:sldMk cId="4022284598" sldId="264"/>
            <ac:spMk id="3" creationId="{3C8DE64C-8945-4DA0-B455-B8EFF1CF1920}"/>
          </ac:spMkLst>
        </pc:spChg>
      </pc:sldChg>
    </pc:docChg>
  </pc:docChgLst>
  <pc:docChgLst>
    <pc:chgData name="Aldyab, Osama" userId="S::osama.aldyab_sap.com#ext#@avaya365.onmicrosoft.com::675d4957-7a2a-4fc4-afc3-c2b48f59dcee" providerId="AD" clId="Web-{AD39B487-8746-92FC-9C76-8D589F90E8F9}"/>
    <pc:docChg chg="modSld">
      <pc:chgData name="Aldyab, Osama" userId="S::osama.aldyab_sap.com#ext#@avaya365.onmicrosoft.com::675d4957-7a2a-4fc4-afc3-c2b48f59dcee" providerId="AD" clId="Web-{AD39B487-8746-92FC-9C76-8D589F90E8F9}" dt="2020-12-10T13:57:52.645" v="80" actId="20577"/>
      <pc:docMkLst>
        <pc:docMk/>
      </pc:docMkLst>
      <pc:sldChg chg="modSp">
        <pc:chgData name="Aldyab, Osama" userId="S::osama.aldyab_sap.com#ext#@avaya365.onmicrosoft.com::675d4957-7a2a-4fc4-afc3-c2b48f59dcee" providerId="AD" clId="Web-{AD39B487-8746-92FC-9C76-8D589F90E8F9}" dt="2020-12-10T13:55:23.391" v="77"/>
        <pc:sldMkLst>
          <pc:docMk/>
          <pc:sldMk cId="4262145075" sldId="259"/>
        </pc:sldMkLst>
        <pc:graphicFrameChg chg="mod modGraphic">
          <ac:chgData name="Aldyab, Osama" userId="S::osama.aldyab_sap.com#ext#@avaya365.onmicrosoft.com::675d4957-7a2a-4fc4-afc3-c2b48f59dcee" providerId="AD" clId="Web-{AD39B487-8746-92FC-9C76-8D589F90E8F9}" dt="2020-12-10T13:55:23.391" v="77"/>
          <ac:graphicFrameMkLst>
            <pc:docMk/>
            <pc:sldMk cId="4262145075" sldId="259"/>
            <ac:graphicFrameMk id="12" creationId="{D63E7D64-CC9B-491E-99B8-7BF292C6EC17}"/>
          </ac:graphicFrameMkLst>
        </pc:graphicFrameChg>
      </pc:sldChg>
      <pc:sldChg chg="modSp">
        <pc:chgData name="Aldyab, Osama" userId="S::osama.aldyab_sap.com#ext#@avaya365.onmicrosoft.com::675d4957-7a2a-4fc4-afc3-c2b48f59dcee" providerId="AD" clId="Web-{AD39B487-8746-92FC-9C76-8D589F90E8F9}" dt="2020-12-10T13:11:03.144" v="22" actId="20577"/>
        <pc:sldMkLst>
          <pc:docMk/>
          <pc:sldMk cId="1923501368" sldId="260"/>
        </pc:sldMkLst>
        <pc:spChg chg="mod">
          <ac:chgData name="Aldyab, Osama" userId="S::osama.aldyab_sap.com#ext#@avaya365.onmicrosoft.com::675d4957-7a2a-4fc4-afc3-c2b48f59dcee" providerId="AD" clId="Web-{AD39B487-8746-92FC-9C76-8D589F90E8F9}" dt="2020-12-10T13:11:03.144" v="22" actId="20577"/>
          <ac:spMkLst>
            <pc:docMk/>
            <pc:sldMk cId="1923501368" sldId="260"/>
            <ac:spMk id="2" creationId="{5E3B0D9B-9872-4CE6-AF58-718E27E089E5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4.472" v="12" actId="20577"/>
          <ac:spMkLst>
            <pc:docMk/>
            <pc:sldMk cId="1923501368" sldId="260"/>
            <ac:spMk id="17" creationId="{F3DFA106-F500-4530-B444-ED6EEB356F27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48.065" v="5" actId="20577"/>
          <ac:spMkLst>
            <pc:docMk/>
            <pc:sldMk cId="1923501368" sldId="260"/>
            <ac:spMk id="26" creationId="{7DDBA085-4268-4992-80B4-67E546873473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8.784" v="17" actId="20577"/>
          <ac:spMkLst>
            <pc:docMk/>
            <pc:sldMk cId="1923501368" sldId="260"/>
            <ac:spMk id="27" creationId="{49139DBC-09B5-4E57-BF0E-B8F7963F6C1F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50.175" v="7" actId="20577"/>
          <ac:spMkLst>
            <pc:docMk/>
            <pc:sldMk cId="1923501368" sldId="260"/>
            <ac:spMk id="28" creationId="{9ABC35CC-2E78-4633-AD09-30C542D8357D}"/>
          </ac:spMkLst>
        </pc:spChg>
        <pc:spChg chg="mod">
          <ac:chgData name="Aldyab, Osama" userId="S::osama.aldyab_sap.com#ext#@avaya365.onmicrosoft.com::675d4957-7a2a-4fc4-afc3-c2b48f59dcee" providerId="AD" clId="Web-{AD39B487-8746-92FC-9C76-8D589F90E8F9}" dt="2020-12-10T13:10:44.237" v="0" actId="20577"/>
          <ac:spMkLst>
            <pc:docMk/>
            <pc:sldMk cId="1923501368" sldId="260"/>
            <ac:spMk id="29" creationId="{B399D61D-328B-46E0-A2BF-91034EE53BDA}"/>
          </ac:spMkLst>
        </pc:spChg>
      </pc:sldChg>
      <pc:sldChg chg="modSp">
        <pc:chgData name="Aldyab, Osama" userId="S::osama.aldyab_sap.com#ext#@avaya365.onmicrosoft.com::675d4957-7a2a-4fc4-afc3-c2b48f59dcee" providerId="AD" clId="Web-{AD39B487-8746-92FC-9C76-8D589F90E8F9}" dt="2020-12-10T13:57:05.519" v="78" actId="20577"/>
        <pc:sldMkLst>
          <pc:docMk/>
          <pc:sldMk cId="4139053454" sldId="262"/>
        </pc:sldMkLst>
        <pc:spChg chg="mod">
          <ac:chgData name="Aldyab, Osama" userId="S::osama.aldyab_sap.com#ext#@avaya365.onmicrosoft.com::675d4957-7a2a-4fc4-afc3-c2b48f59dcee" providerId="AD" clId="Web-{AD39B487-8746-92FC-9C76-8D589F90E8F9}" dt="2020-12-10T13:57:05.519" v="78" actId="20577"/>
          <ac:spMkLst>
            <pc:docMk/>
            <pc:sldMk cId="4139053454" sldId="262"/>
            <ac:spMk id="10" creationId="{7D78B28F-E5F6-48C3-B972-A39EC5320CD8}"/>
          </ac:spMkLst>
        </pc:spChg>
      </pc:sldChg>
    </pc:docChg>
  </pc:docChgLst>
  <pc:docChgLst>
    <pc:chgData name="Weinzierl, Michael (Michael)" userId="c56399cb-bc08-4410-86eb-6a478ea8c7a8" providerId="ADAL" clId="{4C5D058F-F099-435B-AE61-20DD738C25B9}"/>
    <pc:docChg chg="undo custSel addSld delSld modSld sldOrd">
      <pc:chgData name="Weinzierl, Michael (Michael)" userId="c56399cb-bc08-4410-86eb-6a478ea8c7a8" providerId="ADAL" clId="{4C5D058F-F099-435B-AE61-20DD738C25B9}" dt="2020-12-10T14:31:35.652" v="4895" actId="20577"/>
      <pc:docMkLst>
        <pc:docMk/>
      </pc:docMkLst>
      <pc:sldChg chg="addSp modSp">
        <pc:chgData name="Weinzierl, Michael (Michael)" userId="c56399cb-bc08-4410-86eb-6a478ea8c7a8" providerId="ADAL" clId="{4C5D058F-F099-435B-AE61-20DD738C25B9}" dt="2020-12-08T10:19:58.792" v="4131" actId="1076"/>
        <pc:sldMkLst>
          <pc:docMk/>
          <pc:sldMk cId="2309883459" sldId="256"/>
        </pc:sldMkLst>
        <pc:spChg chg="mod">
          <ac:chgData name="Weinzierl, Michael (Michael)" userId="c56399cb-bc08-4410-86eb-6a478ea8c7a8" providerId="ADAL" clId="{4C5D058F-F099-435B-AE61-20DD738C25B9}" dt="2020-12-07T11:25:57.286" v="148" actId="20577"/>
          <ac:spMkLst>
            <pc:docMk/>
            <pc:sldMk cId="2309883459" sldId="256"/>
            <ac:spMk id="2" creationId="{FE05DA35-4E5E-480B-8779-8B597E767F96}"/>
          </ac:spMkLst>
        </pc:spChg>
        <pc:spChg chg="mod">
          <ac:chgData name="Weinzierl, Michael (Michael)" userId="c56399cb-bc08-4410-86eb-6a478ea8c7a8" providerId="ADAL" clId="{4C5D058F-F099-435B-AE61-20DD738C25B9}" dt="2020-12-07T11:14:55.601" v="52" actId="20577"/>
          <ac:spMkLst>
            <pc:docMk/>
            <pc:sldMk cId="2309883459" sldId="256"/>
            <ac:spMk id="3" creationId="{E1F20CF2-663C-424B-9C17-C7E1FDFD4FCA}"/>
          </ac:spMkLst>
        </pc:spChg>
        <pc:spChg chg="add mod">
          <ac:chgData name="Weinzierl, Michael (Michael)" userId="c56399cb-bc08-4410-86eb-6a478ea8c7a8" providerId="ADAL" clId="{4C5D058F-F099-435B-AE61-20DD738C25B9}" dt="2020-12-08T10:19:58.792" v="4131" actId="1076"/>
          <ac:spMkLst>
            <pc:docMk/>
            <pc:sldMk cId="2309883459" sldId="256"/>
            <ac:spMk id="4" creationId="{FFB2C565-A18A-4374-94DC-65CD2278B341}"/>
          </ac:spMkLst>
        </pc:spChg>
        <pc:picChg chg="add mod">
          <ac:chgData name="Weinzierl, Michael (Michael)" userId="c56399cb-bc08-4410-86eb-6a478ea8c7a8" providerId="ADAL" clId="{4C5D058F-F099-435B-AE61-20DD738C25B9}" dt="2020-12-07T11:26:23.813" v="156" actId="1037"/>
          <ac:picMkLst>
            <pc:docMk/>
            <pc:sldMk cId="2309883459" sldId="256"/>
            <ac:picMk id="5" creationId="{FC428700-FCFE-4AE1-BC05-7F13D5112171}"/>
          </ac:picMkLst>
        </pc:picChg>
      </pc:sldChg>
      <pc:sldChg chg="modSp">
        <pc:chgData name="Weinzierl, Michael (Michael)" userId="c56399cb-bc08-4410-86eb-6a478ea8c7a8" providerId="ADAL" clId="{4C5D058F-F099-435B-AE61-20DD738C25B9}" dt="2020-12-07T13:53:32.975" v="403" actId="1036"/>
        <pc:sldMkLst>
          <pc:docMk/>
          <pc:sldMk cId="473141663" sldId="257"/>
        </pc:sldMkLst>
        <pc:graphicFrameChg chg="mod modGraphic">
          <ac:chgData name="Weinzierl, Michael (Michael)" userId="c56399cb-bc08-4410-86eb-6a478ea8c7a8" providerId="ADAL" clId="{4C5D058F-F099-435B-AE61-20DD738C25B9}" dt="2020-12-07T13:53:32.975" v="403" actId="1036"/>
          <ac:graphicFrameMkLst>
            <pc:docMk/>
            <pc:sldMk cId="473141663" sldId="257"/>
            <ac:graphicFrameMk id="4" creationId="{FE3F6062-6408-428E-91D8-202BA58D858F}"/>
          </ac:graphicFrameMkLst>
        </pc:graphicFrameChg>
      </pc:sldChg>
      <pc:sldChg chg="addSp delSp modSp add">
        <pc:chgData name="Weinzierl, Michael (Michael)" userId="c56399cb-bc08-4410-86eb-6a478ea8c7a8" providerId="ADAL" clId="{4C5D058F-F099-435B-AE61-20DD738C25B9}" dt="2020-12-10T11:45:07.474" v="4646" actId="207"/>
        <pc:sldMkLst>
          <pc:docMk/>
          <pc:sldMk cId="3614532233" sldId="258"/>
        </pc:sldMkLst>
        <pc:spChg chg="mod">
          <ac:chgData name="Weinzierl, Michael (Michael)" userId="c56399cb-bc08-4410-86eb-6a478ea8c7a8" providerId="ADAL" clId="{4C5D058F-F099-435B-AE61-20DD738C25B9}" dt="2020-12-07T13:56:09.937" v="454" actId="20577"/>
          <ac:spMkLst>
            <pc:docMk/>
            <pc:sldMk cId="3614532233" sldId="258"/>
            <ac:spMk id="2" creationId="{5F5E3700-D7AE-4893-8F77-9C8F93904DE3}"/>
          </ac:spMkLst>
        </pc:spChg>
        <pc:spChg chg="del">
          <ac:chgData name="Weinzierl, Michael (Michael)" userId="c56399cb-bc08-4410-86eb-6a478ea8c7a8" providerId="ADAL" clId="{4C5D058F-F099-435B-AE61-20DD738C25B9}" dt="2020-12-07T11:59:17.934" v="157"/>
          <ac:spMkLst>
            <pc:docMk/>
            <pc:sldMk cId="3614532233" sldId="258"/>
            <ac:spMk id="3" creationId="{989F73B6-7BAA-4A98-BD23-00097271CB12}"/>
          </ac:spMkLst>
        </pc:spChg>
        <pc:spChg chg="add mod">
          <ac:chgData name="Weinzierl, Michael (Michael)" userId="c56399cb-bc08-4410-86eb-6a478ea8c7a8" providerId="ADAL" clId="{4C5D058F-F099-435B-AE61-20DD738C25B9}" dt="2020-12-07T13:29:30.128" v="282" actId="20577"/>
          <ac:spMkLst>
            <pc:docMk/>
            <pc:sldMk cId="3614532233" sldId="258"/>
            <ac:spMk id="10" creationId="{7D78B28F-E5F6-48C3-B972-A39EC5320CD8}"/>
          </ac:spMkLst>
        </pc:spChg>
        <pc:spChg chg="add del mod">
          <ac:chgData name="Weinzierl, Michael (Michael)" userId="c56399cb-bc08-4410-86eb-6a478ea8c7a8" providerId="ADAL" clId="{4C5D058F-F099-435B-AE61-20DD738C25B9}" dt="2020-12-07T13:31:34.335" v="323"/>
          <ac:spMkLst>
            <pc:docMk/>
            <pc:sldMk cId="3614532233" sldId="258"/>
            <ac:spMk id="11" creationId="{D43B5542-3B63-4101-89BA-838E49C6F402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2" creationId="{757A2F74-2E1B-4A18-B91F-894C6176A991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3" creationId="{DB2A265B-8B77-4B2B-91C5-9705241B75AC}"/>
          </ac:spMkLst>
        </pc:spChg>
        <pc:spChg chg="add mod">
          <ac:chgData name="Weinzierl, Michael (Michael)" userId="c56399cb-bc08-4410-86eb-6a478ea8c7a8" providerId="ADAL" clId="{4C5D058F-F099-435B-AE61-20DD738C25B9}" dt="2020-12-10T11:45:07.474" v="4646" actId="207"/>
          <ac:spMkLst>
            <pc:docMk/>
            <pc:sldMk cId="3614532233" sldId="258"/>
            <ac:spMk id="14" creationId="{1B53F230-3BA7-4F36-8680-5ED96D6A5006}"/>
          </ac:spMkLst>
        </pc:sp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5" creationId="{0CD8532F-430A-4272-9266-DA4A15E1D245}"/>
          </ac:picMkLst>
        </pc:pic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7" creationId="{9BCC9CDE-49CA-40D9-B7E8-0351743C5EFC}"/>
          </ac:picMkLst>
        </pc:picChg>
        <pc:picChg chg="add mod">
          <ac:chgData name="Weinzierl, Michael (Michael)" userId="c56399cb-bc08-4410-86eb-6a478ea8c7a8" providerId="ADAL" clId="{4C5D058F-F099-435B-AE61-20DD738C25B9}" dt="2020-12-07T13:31:16.292" v="318" actId="1036"/>
          <ac:picMkLst>
            <pc:docMk/>
            <pc:sldMk cId="3614532233" sldId="258"/>
            <ac:picMk id="9" creationId="{1F568B5D-FB98-4769-9E2D-0E90E42132BB}"/>
          </ac:picMkLst>
        </pc:picChg>
      </pc:sldChg>
      <pc:sldChg chg="addSp delSp modSp add">
        <pc:chgData name="Weinzierl, Michael (Michael)" userId="c56399cb-bc08-4410-86eb-6a478ea8c7a8" providerId="ADAL" clId="{4C5D058F-F099-435B-AE61-20DD738C25B9}" dt="2020-12-07T14:43:35.976" v="1288" actId="20577"/>
        <pc:sldMkLst>
          <pc:docMk/>
          <pc:sldMk cId="4262145075" sldId="259"/>
        </pc:sldMkLst>
        <pc:spChg chg="mod">
          <ac:chgData name="Weinzierl, Michael (Michael)" userId="c56399cb-bc08-4410-86eb-6a478ea8c7a8" providerId="ADAL" clId="{4C5D058F-F099-435B-AE61-20DD738C25B9}" dt="2020-12-07T14:31:14.364" v="871" actId="20577"/>
          <ac:spMkLst>
            <pc:docMk/>
            <pc:sldMk cId="4262145075" sldId="259"/>
            <ac:spMk id="2" creationId="{1D713A1C-3B3A-4785-9FC5-9E8D75E8A160}"/>
          </ac:spMkLst>
        </pc:spChg>
        <pc:spChg chg="del mod">
          <ac:chgData name="Weinzierl, Michael (Michael)" userId="c56399cb-bc08-4410-86eb-6a478ea8c7a8" providerId="ADAL" clId="{4C5D058F-F099-435B-AE61-20DD738C25B9}" dt="2020-12-07T14:17:05.990" v="789" actId="478"/>
          <ac:spMkLst>
            <pc:docMk/>
            <pc:sldMk cId="4262145075" sldId="259"/>
            <ac:spMk id="3" creationId="{5CB398C3-6C35-4F08-846A-0D2BC007DA02}"/>
          </ac:spMkLst>
        </pc:spChg>
        <pc:spChg chg="add del mod">
          <ac:chgData name="Weinzierl, Michael (Michael)" userId="c56399cb-bc08-4410-86eb-6a478ea8c7a8" providerId="ADAL" clId="{4C5D058F-F099-435B-AE61-20DD738C25B9}" dt="2020-12-07T14:17:10.539" v="791" actId="478"/>
          <ac:spMkLst>
            <pc:docMk/>
            <pc:sldMk cId="4262145075" sldId="259"/>
            <ac:spMk id="6" creationId="{636A8B5C-6BF7-4FE3-9872-F68B65FB1BCE}"/>
          </ac:spMkLst>
        </pc:spChg>
        <pc:spChg chg="add mod">
          <ac:chgData name="Weinzierl, Michael (Michael)" userId="c56399cb-bc08-4410-86eb-6a478ea8c7a8" providerId="ADAL" clId="{4C5D058F-F099-435B-AE61-20DD738C25B9}" dt="2020-12-07T14:17:15.610" v="793" actId="1076"/>
          <ac:spMkLst>
            <pc:docMk/>
            <pc:sldMk cId="4262145075" sldId="259"/>
            <ac:spMk id="8" creationId="{FC8BADAD-1D49-434A-8325-01AB3353CD77}"/>
          </ac:spMkLst>
        </pc:spChg>
        <pc:spChg chg="add del">
          <ac:chgData name="Weinzierl, Michael (Michael)" userId="c56399cb-bc08-4410-86eb-6a478ea8c7a8" providerId="ADAL" clId="{4C5D058F-F099-435B-AE61-20DD738C25B9}" dt="2020-12-07T14:17:26.395" v="795"/>
          <ac:spMkLst>
            <pc:docMk/>
            <pc:sldMk cId="4262145075" sldId="259"/>
            <ac:spMk id="9" creationId="{D77D51E9-7863-444C-BFEF-58FB6727B505}"/>
          </ac:spMkLst>
        </pc:spChg>
        <pc:spChg chg="add del">
          <ac:chgData name="Weinzierl, Michael (Michael)" userId="c56399cb-bc08-4410-86eb-6a478ea8c7a8" providerId="ADAL" clId="{4C5D058F-F099-435B-AE61-20DD738C25B9}" dt="2020-12-07T14:17:45.482" v="800" actId="478"/>
          <ac:spMkLst>
            <pc:docMk/>
            <pc:sldMk cId="4262145075" sldId="259"/>
            <ac:spMk id="11" creationId="{E54C0AFE-9B24-448B-936E-16A49F2E4487}"/>
          </ac:spMkLst>
        </pc:spChg>
        <pc:graphicFrameChg chg="add del">
          <ac:chgData name="Weinzierl, Michael (Michael)" userId="c56399cb-bc08-4410-86eb-6a478ea8c7a8" providerId="ADAL" clId="{4C5D058F-F099-435B-AE61-20DD738C25B9}" dt="2020-12-07T14:17:09.548" v="790" actId="478"/>
          <ac:graphicFrameMkLst>
            <pc:docMk/>
            <pc:sldMk cId="4262145075" sldId="259"/>
            <ac:graphicFrameMk id="4" creationId="{9A7C1FC2-2A76-4B00-B5C5-5E139084A5FE}"/>
          </ac:graphicFrameMkLst>
        </pc:graphicFrameChg>
        <pc:graphicFrameChg chg="add del mod modGraphic">
          <ac:chgData name="Weinzierl, Michael (Michael)" userId="c56399cb-bc08-4410-86eb-6a478ea8c7a8" providerId="ADAL" clId="{4C5D058F-F099-435B-AE61-20DD738C25B9}" dt="2020-12-07T14:17:39.861" v="798" actId="478"/>
          <ac:graphicFrameMkLst>
            <pc:docMk/>
            <pc:sldMk cId="4262145075" sldId="259"/>
            <ac:graphicFrameMk id="7" creationId="{80DDA100-DD8D-4D33-B41F-DBCA74C4CE1E}"/>
          </ac:graphicFrameMkLst>
        </pc:graphicFrameChg>
        <pc:graphicFrameChg chg="add del">
          <ac:chgData name="Weinzierl, Michael (Michael)" userId="c56399cb-bc08-4410-86eb-6a478ea8c7a8" providerId="ADAL" clId="{4C5D058F-F099-435B-AE61-20DD738C25B9}" dt="2020-12-07T14:17:40.725" v="799" actId="478"/>
          <ac:graphicFrameMkLst>
            <pc:docMk/>
            <pc:sldMk cId="4262145075" sldId="259"/>
            <ac:graphicFrameMk id="10" creationId="{F1453B26-557E-4597-9445-A8897ACE148E}"/>
          </ac:graphicFrameMkLst>
        </pc:graphicFrameChg>
        <pc:graphicFrameChg chg="add mod modGraphic">
          <ac:chgData name="Weinzierl, Michael (Michael)" userId="c56399cb-bc08-4410-86eb-6a478ea8c7a8" providerId="ADAL" clId="{4C5D058F-F099-435B-AE61-20DD738C25B9}" dt="2020-12-07T14:43:35.976" v="1288" actId="20577"/>
          <ac:graphicFrameMkLst>
            <pc:docMk/>
            <pc:sldMk cId="4262145075" sldId="259"/>
            <ac:graphicFrameMk id="12" creationId="{D63E7D64-CC9B-491E-99B8-7BF292C6EC17}"/>
          </ac:graphicFrameMkLst>
        </pc:graphicFrameChg>
      </pc:sldChg>
      <pc:sldChg chg="addSp delSp modSp add">
        <pc:chgData name="Weinzierl, Michael (Michael)" userId="c56399cb-bc08-4410-86eb-6a478ea8c7a8" providerId="ADAL" clId="{4C5D058F-F099-435B-AE61-20DD738C25B9}" dt="2020-12-10T14:13:21.251" v="4821" actId="207"/>
        <pc:sldMkLst>
          <pc:docMk/>
          <pc:sldMk cId="1923501368" sldId="260"/>
        </pc:sldMkLst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" creationId="{5E3B0D9B-9872-4CE6-AF58-718E27E089E5}"/>
          </ac:spMkLst>
        </pc:spChg>
        <pc:spChg chg="del mod">
          <ac:chgData name="Weinzierl, Michael (Michael)" userId="c56399cb-bc08-4410-86eb-6a478ea8c7a8" providerId="ADAL" clId="{4C5D058F-F099-435B-AE61-20DD738C25B9}" dt="2020-12-07T14:46:59.230" v="1290" actId="478"/>
          <ac:spMkLst>
            <pc:docMk/>
            <pc:sldMk cId="1923501368" sldId="260"/>
            <ac:spMk id="2" creationId="{6F1A7C34-229F-4D5F-AE57-271BEFE5A024}"/>
          </ac:spMkLst>
        </pc:spChg>
        <pc:spChg chg="del">
          <ac:chgData name="Weinzierl, Michael (Michael)" userId="c56399cb-bc08-4410-86eb-6a478ea8c7a8" providerId="ADAL" clId="{4C5D058F-F099-435B-AE61-20DD738C25B9}" dt="2020-12-07T14:47:20.423" v="1292"/>
          <ac:spMkLst>
            <pc:docMk/>
            <pc:sldMk cId="1923501368" sldId="260"/>
            <ac:spMk id="3" creationId="{3DEBC73E-7F32-464F-8471-3F45557AA9C9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" creationId="{79DCE76B-D54B-41F0-AE98-B4CF5B77B14F}"/>
          </ac:spMkLst>
        </pc:spChg>
        <pc:spChg chg="add del mod">
          <ac:chgData name="Weinzierl, Michael (Michael)" userId="c56399cb-bc08-4410-86eb-6a478ea8c7a8" providerId="ADAL" clId="{4C5D058F-F099-435B-AE61-20DD738C25B9}" dt="2020-12-07T14:50:27.567" v="1323" actId="478"/>
          <ac:spMkLst>
            <pc:docMk/>
            <pc:sldMk cId="1923501368" sldId="260"/>
            <ac:spMk id="5" creationId="{BB122E73-12CF-4351-8AC8-B22B2B9DFEC8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17" creationId="{F3DFA106-F500-4530-B444-ED6EEB356F27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18" creationId="{CD7B8BBD-1FC6-4EB4-B068-371C0D85B5EB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19" creationId="{C4DA6121-6973-4299-8F91-C6CCC0066210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0" creationId="{64E309FB-5D64-4216-9788-2D05D75F1BC2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1" creationId="{5A6CDDD5-0C31-49A2-920E-8DE8F668FD26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2" creationId="{98B54E19-A8F5-4CB8-9CDB-C37A3CE215B3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3" creationId="{7B257EC0-616F-4A2D-AE49-500B64961219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4" creationId="{69DD41AF-180D-47CF-9D3B-8DADE5C073A3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25" creationId="{DB513364-93B2-4F2E-B0A5-AF891AFAB88B}"/>
          </ac:spMkLst>
        </pc:spChg>
        <pc:spChg chg="add del">
          <ac:chgData name="Weinzierl, Michael (Michael)" userId="c56399cb-bc08-4410-86eb-6a478ea8c7a8" providerId="ADAL" clId="{4C5D058F-F099-435B-AE61-20DD738C25B9}" dt="2020-12-07T14:59:00.490" v="1556"/>
          <ac:spMkLst>
            <pc:docMk/>
            <pc:sldMk cId="1923501368" sldId="260"/>
            <ac:spMk id="25" creationId="{F990FAC4-614E-434F-A254-79ED38A9AF99}"/>
          </ac:spMkLst>
        </pc:spChg>
        <pc:spChg chg="add 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6" creationId="{7DDBA085-4268-4992-80B4-67E546873473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7" creationId="{49139DBC-09B5-4E57-BF0E-B8F7963F6C1F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8" creationId="{9ABC35CC-2E78-4633-AD09-30C542D8357D}"/>
          </ac:spMkLst>
        </pc:spChg>
        <pc:spChg chg="mod">
          <ac:chgData name="Weinzierl, Michael (Michael)" userId="c56399cb-bc08-4410-86eb-6a478ea8c7a8" providerId="ADAL" clId="{4C5D058F-F099-435B-AE61-20DD738C25B9}" dt="2020-12-10T14:13:21.251" v="4821" actId="207"/>
          <ac:spMkLst>
            <pc:docMk/>
            <pc:sldMk cId="1923501368" sldId="260"/>
            <ac:spMk id="29" creationId="{B399D61D-328B-46E0-A2BF-91034EE53BDA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0" creationId="{22AD7B89-D062-4221-A2F8-5EDB7B0B74B7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1" creationId="{ABF83D94-E4E3-4326-9CB5-B62E7036EC00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2" creationId="{FABD85D1-7B3F-4105-AA2A-6AA9BC0D8413}"/>
          </ac:spMkLst>
        </pc:spChg>
        <pc:spChg chg="add mod">
          <ac:chgData name="Weinzierl, Michael (Michael)" userId="c56399cb-bc08-4410-86eb-6a478ea8c7a8" providerId="ADAL" clId="{4C5D058F-F099-435B-AE61-20DD738C25B9}" dt="2020-12-10T14:01:49.419" v="4820" actId="207"/>
          <ac:spMkLst>
            <pc:docMk/>
            <pc:sldMk cId="1923501368" sldId="260"/>
            <ac:spMk id="33" creationId="{9EBCBDEC-497F-4B52-BEB2-F5BBCFD81794}"/>
          </ac:spMkLst>
        </pc:spChg>
        <pc:spChg chg="add del mod">
          <ac:chgData name="Weinzierl, Michael (Michael)" userId="c56399cb-bc08-4410-86eb-6a478ea8c7a8" providerId="ADAL" clId="{4C5D058F-F099-435B-AE61-20DD738C25B9}" dt="2020-12-08T10:17:47.843" v="4045" actId="478"/>
          <ac:spMkLst>
            <pc:docMk/>
            <pc:sldMk cId="1923501368" sldId="260"/>
            <ac:spMk id="34" creationId="{E675D90F-5CB0-4CF8-9678-EE06D9B65469}"/>
          </ac:spMkLst>
        </pc:spChg>
        <pc:graphicFrameChg chg="add mod ord modGraphic">
          <ac:chgData name="Weinzierl, Michael (Michael)" userId="c56399cb-bc08-4410-86eb-6a478ea8c7a8" providerId="ADAL" clId="{4C5D058F-F099-435B-AE61-20DD738C25B9}" dt="2020-12-10T14:01:49.419" v="4820" actId="207"/>
          <ac:graphicFrameMkLst>
            <pc:docMk/>
            <pc:sldMk cId="1923501368" sldId="260"/>
            <ac:graphicFrameMk id="6" creationId="{39821A4A-4F2F-490C-BCA1-08A55E146160}"/>
          </ac:graphicFrameMkLst>
        </pc:graphicFrameChg>
        <pc:cxnChg chg="add mod">
          <ac:chgData name="Weinzierl, Michael (Michael)" userId="c56399cb-bc08-4410-86eb-6a478ea8c7a8" providerId="ADAL" clId="{4C5D058F-F099-435B-AE61-20DD738C25B9}" dt="2020-12-10T14:01:49.419" v="4820" actId="207"/>
          <ac:cxnSpMkLst>
            <pc:docMk/>
            <pc:sldMk cId="1923501368" sldId="260"/>
            <ac:cxnSpMk id="9" creationId="{970CDFE8-110C-4DC3-9F5B-209934103390}"/>
          </ac:cxnSpMkLst>
        </pc:cxnChg>
        <pc:cxnChg chg="add mod">
          <ac:chgData name="Weinzierl, Michael (Michael)" userId="c56399cb-bc08-4410-86eb-6a478ea8c7a8" providerId="ADAL" clId="{4C5D058F-F099-435B-AE61-20DD738C25B9}" dt="2020-12-10T14:01:49.419" v="4820" actId="207"/>
          <ac:cxnSpMkLst>
            <pc:docMk/>
            <pc:sldMk cId="1923501368" sldId="260"/>
            <ac:cxnSpMk id="11" creationId="{D72C7A60-DFB7-4C2E-A836-0D1379F7A12D}"/>
          </ac:cxnSpMkLst>
        </pc:cxnChg>
      </pc:sldChg>
      <pc:sldChg chg="modSp add">
        <pc:chgData name="Weinzierl, Michael (Michael)" userId="c56399cb-bc08-4410-86eb-6a478ea8c7a8" providerId="ADAL" clId="{4C5D058F-F099-435B-AE61-20DD738C25B9}" dt="2020-12-10T14:31:35.652" v="4895" actId="20577"/>
        <pc:sldMkLst>
          <pc:docMk/>
          <pc:sldMk cId="1287432265" sldId="261"/>
        </pc:sldMkLst>
        <pc:spChg chg="mod">
          <ac:chgData name="Weinzierl, Michael (Michael)" userId="c56399cb-bc08-4410-86eb-6a478ea8c7a8" providerId="ADAL" clId="{4C5D058F-F099-435B-AE61-20DD738C25B9}" dt="2020-12-07T11:22:35.942" v="117" actId="20577"/>
          <ac:spMkLst>
            <pc:docMk/>
            <pc:sldMk cId="1287432265" sldId="261"/>
            <ac:spMk id="2" creationId="{2275E3C8-7D3E-42CE-9F33-75554F904DFB}"/>
          </ac:spMkLst>
        </pc:spChg>
        <pc:spChg chg="mod">
          <ac:chgData name="Weinzierl, Michael (Michael)" userId="c56399cb-bc08-4410-86eb-6a478ea8c7a8" providerId="ADAL" clId="{4C5D058F-F099-435B-AE61-20DD738C25B9}" dt="2020-12-10T14:31:35.652" v="4895" actId="20577"/>
          <ac:spMkLst>
            <pc:docMk/>
            <pc:sldMk cId="1287432265" sldId="261"/>
            <ac:spMk id="3" creationId="{832B85E8-0BA2-4C3B-BB85-43935827ADF2}"/>
          </ac:spMkLst>
        </pc:spChg>
      </pc:sldChg>
      <pc:sldChg chg="addSp delSp modSp add">
        <pc:chgData name="Weinzierl, Michael (Michael)" userId="c56399cb-bc08-4410-86eb-6a478ea8c7a8" providerId="ADAL" clId="{4C5D058F-F099-435B-AE61-20DD738C25B9}" dt="2020-12-10T13:45:19.975" v="4819" actId="6549"/>
        <pc:sldMkLst>
          <pc:docMk/>
          <pc:sldMk cId="4139053454" sldId="262"/>
        </pc:sldMkLst>
        <pc:spChg chg="mod">
          <ac:chgData name="Weinzierl, Michael (Michael)" userId="c56399cb-bc08-4410-86eb-6a478ea8c7a8" providerId="ADAL" clId="{4C5D058F-F099-435B-AE61-20DD738C25B9}" dt="2020-12-07T14:36:16.281" v="1100" actId="20577"/>
          <ac:spMkLst>
            <pc:docMk/>
            <pc:sldMk cId="4139053454" sldId="262"/>
            <ac:spMk id="2" creationId="{5F5E3700-D7AE-4893-8F77-9C8F93904DE3}"/>
          </ac:spMkLst>
        </pc:spChg>
        <pc:spChg chg="add del mod ord">
          <ac:chgData name="Weinzierl, Michael (Michael)" userId="c56399cb-bc08-4410-86eb-6a478ea8c7a8" providerId="ADAL" clId="{4C5D058F-F099-435B-AE61-20DD738C25B9}" dt="2020-12-07T13:57:33.737" v="465" actId="478"/>
          <ac:spMkLst>
            <pc:docMk/>
            <pc:sldMk cId="4139053454" sldId="262"/>
            <ac:spMk id="4" creationId="{AA1F9CB6-C4BB-4CA7-9900-1CE1D779CB59}"/>
          </ac:spMkLst>
        </pc:spChg>
        <pc:spChg chg="mod">
          <ac:chgData name="Weinzierl, Michael (Michael)" userId="c56399cb-bc08-4410-86eb-6a478ea8c7a8" providerId="ADAL" clId="{4C5D058F-F099-435B-AE61-20DD738C25B9}" dt="2020-12-10T13:45:19.975" v="4819" actId="6549"/>
          <ac:spMkLst>
            <pc:docMk/>
            <pc:sldMk cId="4139053454" sldId="262"/>
            <ac:spMk id="10" creationId="{7D78B28F-E5F6-48C3-B972-A39EC5320CD8}"/>
          </ac:spMkLst>
        </pc:spChg>
        <pc:spChg chg="del">
          <ac:chgData name="Weinzierl, Michael (Michael)" userId="c56399cb-bc08-4410-86eb-6a478ea8c7a8" providerId="ADAL" clId="{4C5D058F-F099-435B-AE61-20DD738C25B9}" dt="2020-12-07T13:57:31.924" v="464" actId="478"/>
          <ac:spMkLst>
            <pc:docMk/>
            <pc:sldMk cId="4139053454" sldId="262"/>
            <ac:spMk id="12" creationId="{757A2F74-2E1B-4A18-B91F-894C6176A991}"/>
          </ac:spMkLst>
        </pc:spChg>
        <pc:spChg chg="del">
          <ac:chgData name="Weinzierl, Michael (Michael)" userId="c56399cb-bc08-4410-86eb-6a478ea8c7a8" providerId="ADAL" clId="{4C5D058F-F099-435B-AE61-20DD738C25B9}" dt="2020-12-07T13:57:30.192" v="463" actId="478"/>
          <ac:spMkLst>
            <pc:docMk/>
            <pc:sldMk cId="4139053454" sldId="262"/>
            <ac:spMk id="13" creationId="{DB2A265B-8B77-4B2B-91C5-9705241B75AC}"/>
          </ac:spMkLst>
        </pc:spChg>
        <pc:spChg chg="del">
          <ac:chgData name="Weinzierl, Michael (Michael)" userId="c56399cb-bc08-4410-86eb-6a478ea8c7a8" providerId="ADAL" clId="{4C5D058F-F099-435B-AE61-20DD738C25B9}" dt="2020-12-07T13:57:28.760" v="462" actId="478"/>
          <ac:spMkLst>
            <pc:docMk/>
            <pc:sldMk cId="4139053454" sldId="262"/>
            <ac:spMk id="14" creationId="{1B53F230-3BA7-4F36-8680-5ED96D6A5006}"/>
          </ac:spMkLst>
        </pc:spChg>
        <pc:picChg chg="del">
          <ac:chgData name="Weinzierl, Michael (Michael)" userId="c56399cb-bc08-4410-86eb-6a478ea8c7a8" providerId="ADAL" clId="{4C5D058F-F099-435B-AE61-20DD738C25B9}" dt="2020-12-07T13:57:11.487" v="457" actId="478"/>
          <ac:picMkLst>
            <pc:docMk/>
            <pc:sldMk cId="4139053454" sldId="262"/>
            <ac:picMk id="5" creationId="{0CD8532F-430A-4272-9266-DA4A15E1D245}"/>
          </ac:picMkLst>
        </pc:picChg>
        <pc:picChg chg="del">
          <ac:chgData name="Weinzierl, Michael (Michael)" userId="c56399cb-bc08-4410-86eb-6a478ea8c7a8" providerId="ADAL" clId="{4C5D058F-F099-435B-AE61-20DD738C25B9}" dt="2020-12-07T13:57:26.728" v="461" actId="478"/>
          <ac:picMkLst>
            <pc:docMk/>
            <pc:sldMk cId="4139053454" sldId="262"/>
            <ac:picMk id="7" creationId="{9BCC9CDE-49CA-40D9-B7E8-0351743C5EFC}"/>
          </ac:picMkLst>
        </pc:picChg>
        <pc:picChg chg="del mod">
          <ac:chgData name="Weinzierl, Michael (Michael)" userId="c56399cb-bc08-4410-86eb-6a478ea8c7a8" providerId="ADAL" clId="{4C5D058F-F099-435B-AE61-20DD738C25B9}" dt="2020-12-07T13:57:26.136" v="460" actId="478"/>
          <ac:picMkLst>
            <pc:docMk/>
            <pc:sldMk cId="4139053454" sldId="262"/>
            <ac:picMk id="9" creationId="{1F568B5D-FB98-4769-9E2D-0E90E42132BB}"/>
          </ac:picMkLst>
        </pc:picChg>
      </pc:sldChg>
      <pc:sldChg chg="modSp add ord">
        <pc:chgData name="Weinzierl, Michael (Michael)" userId="c56399cb-bc08-4410-86eb-6a478ea8c7a8" providerId="ADAL" clId="{4C5D058F-F099-435B-AE61-20DD738C25B9}" dt="2020-12-10T12:23:01.527" v="4813" actId="27636"/>
        <pc:sldMkLst>
          <pc:docMk/>
          <pc:sldMk cId="1152271530" sldId="263"/>
        </pc:sldMkLst>
        <pc:spChg chg="mod">
          <ac:chgData name="Weinzierl, Michael (Michael)" userId="c56399cb-bc08-4410-86eb-6a478ea8c7a8" providerId="ADAL" clId="{4C5D058F-F099-435B-AE61-20DD738C25B9}" dt="2020-12-10T12:23:01.527" v="4813" actId="27636"/>
          <ac:spMkLst>
            <pc:docMk/>
            <pc:sldMk cId="1152271530" sldId="263"/>
            <ac:spMk id="10" creationId="{7D78B28F-E5F6-48C3-B972-A39EC5320CD8}"/>
          </ac:spMkLst>
        </pc:spChg>
      </pc:sldChg>
      <pc:sldChg chg="addSp delSp modSp ord">
        <pc:chgData name="Weinzierl, Michael (Michael)" userId="c56399cb-bc08-4410-86eb-6a478ea8c7a8" providerId="ADAL" clId="{4C5D058F-F099-435B-AE61-20DD738C25B9}" dt="2020-12-08T10:09:31.834" v="3873"/>
        <pc:sldMkLst>
          <pc:docMk/>
          <pc:sldMk cId="4022284598" sldId="264"/>
        </pc:sldMkLst>
        <pc:spChg chg="mod">
          <ac:chgData name="Weinzierl, Michael (Michael)" userId="c56399cb-bc08-4410-86eb-6a478ea8c7a8" providerId="ADAL" clId="{4C5D058F-F099-435B-AE61-20DD738C25B9}" dt="2020-12-08T09:17:12.545" v="3050" actId="20577"/>
          <ac:spMkLst>
            <pc:docMk/>
            <pc:sldMk cId="4022284598" sldId="264"/>
            <ac:spMk id="2" creationId="{FD0F0FA7-A064-4130-A072-87BC7829DA4B}"/>
          </ac:spMkLst>
        </pc:spChg>
        <pc:spChg chg="mod">
          <ac:chgData name="Weinzierl, Michael (Michael)" userId="c56399cb-bc08-4410-86eb-6a478ea8c7a8" providerId="ADAL" clId="{4C5D058F-F099-435B-AE61-20DD738C25B9}" dt="2020-12-08T10:07:30.279" v="3831" actId="27636"/>
          <ac:spMkLst>
            <pc:docMk/>
            <pc:sldMk cId="4022284598" sldId="264"/>
            <ac:spMk id="3" creationId="{3C8DE64C-8945-4DA0-B455-B8EFF1CF1920}"/>
          </ac:spMkLst>
        </pc:spChg>
        <pc:picChg chg="add del mod">
          <ac:chgData name="Weinzierl, Michael (Michael)" userId="c56399cb-bc08-4410-86eb-6a478ea8c7a8" providerId="ADAL" clId="{4C5D058F-F099-435B-AE61-20DD738C25B9}" dt="2020-12-08T08:57:05.513" v="1747" actId="478"/>
          <ac:picMkLst>
            <pc:docMk/>
            <pc:sldMk cId="4022284598" sldId="264"/>
            <ac:picMk id="1026" creationId="{242B1E9D-5056-470B-845A-29DA81F4F24A}"/>
          </ac:picMkLst>
        </pc:picChg>
      </pc:sldChg>
      <pc:sldChg chg="modSp add ord">
        <pc:chgData name="Weinzierl, Michael (Michael)" userId="c56399cb-bc08-4410-86eb-6a478ea8c7a8" providerId="ADAL" clId="{4C5D058F-F099-435B-AE61-20DD738C25B9}" dt="2020-12-08T10:18:02.089" v="4049" actId="14100"/>
        <pc:sldMkLst>
          <pc:docMk/>
          <pc:sldMk cId="1808258659" sldId="265"/>
        </pc:sldMkLst>
        <pc:spChg chg="mod">
          <ac:chgData name="Weinzierl, Michael (Michael)" userId="c56399cb-bc08-4410-86eb-6a478ea8c7a8" providerId="ADAL" clId="{4C5D058F-F099-435B-AE61-20DD738C25B9}" dt="2020-12-08T09:17:24.906" v="3060" actId="5793"/>
          <ac:spMkLst>
            <pc:docMk/>
            <pc:sldMk cId="1808258659" sldId="265"/>
            <ac:spMk id="2" creationId="{FD0F0FA7-A064-4130-A072-87BC7829DA4B}"/>
          </ac:spMkLst>
        </pc:spChg>
        <pc:spChg chg="mod">
          <ac:chgData name="Weinzierl, Michael (Michael)" userId="c56399cb-bc08-4410-86eb-6a478ea8c7a8" providerId="ADAL" clId="{4C5D058F-F099-435B-AE61-20DD738C25B9}" dt="2020-12-08T10:18:02.089" v="4049" actId="14100"/>
          <ac:spMkLst>
            <pc:docMk/>
            <pc:sldMk cId="1808258659" sldId="265"/>
            <ac:spMk id="3" creationId="{3C8DE64C-8945-4DA0-B455-B8EFF1CF1920}"/>
          </ac:spMkLst>
        </pc:spChg>
      </pc:sldChg>
      <pc:sldChg chg="addSp delSp modSp add ord">
        <pc:chgData name="Weinzierl, Michael (Michael)" userId="c56399cb-bc08-4410-86eb-6a478ea8c7a8" providerId="ADAL" clId="{4C5D058F-F099-435B-AE61-20DD738C25B9}" dt="2020-12-10T14:13:31.291" v="4822" actId="207"/>
        <pc:sldMkLst>
          <pc:docMk/>
          <pc:sldMk cId="2451742237" sldId="266"/>
        </pc:sldMkLst>
        <pc:spChg chg="mod">
          <ac:chgData name="Weinzierl, Michael (Michael)" userId="c56399cb-bc08-4410-86eb-6a478ea8c7a8" providerId="ADAL" clId="{4C5D058F-F099-435B-AE61-20DD738C25B9}" dt="2020-12-08T10:22:29.520" v="4210" actId="20577"/>
          <ac:spMkLst>
            <pc:docMk/>
            <pc:sldMk cId="2451742237" sldId="266"/>
            <ac:spMk id="2" creationId="{5F5E3700-D7AE-4893-8F77-9C8F93904DE3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7" creationId="{F00B0B2F-BE8D-4929-97AB-EDA28392A231}"/>
          </ac:spMkLst>
        </pc:spChg>
        <pc:spChg chg="del">
          <ac:chgData name="Weinzierl, Michael (Michael)" userId="c56399cb-bc08-4410-86eb-6a478ea8c7a8" providerId="ADAL" clId="{4C5D058F-F099-435B-AE61-20DD738C25B9}" dt="2020-12-08T10:21:05.818" v="4134" actId="478"/>
          <ac:spMkLst>
            <pc:docMk/>
            <pc:sldMk cId="2451742237" sldId="266"/>
            <ac:spMk id="10" creationId="{7D78B28F-E5F6-48C3-B972-A39EC5320CD8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1" creationId="{EB890108-F021-434A-996D-477FB3C14818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3" creationId="{282FC746-7270-496A-939F-4491219072A6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5" creationId="{7C0FDF53-C27A-4017-9828-63622B173A26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7" creationId="{C92F784B-0273-4B15-A3A3-E529DC3D7144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19" creationId="{D475AD2B-ED56-4B63-9D8B-49FCF1E1E77F}"/>
          </ac:spMkLst>
        </pc:spChg>
        <pc:spChg chg="add mod">
          <ac:chgData name="Weinzierl, Michael (Michael)" userId="c56399cb-bc08-4410-86eb-6a478ea8c7a8" providerId="ADAL" clId="{4C5D058F-F099-435B-AE61-20DD738C25B9}" dt="2020-12-10T14:13:31.291" v="4822" actId="207"/>
          <ac:spMkLst>
            <pc:docMk/>
            <pc:sldMk cId="2451742237" sldId="266"/>
            <ac:spMk id="21" creationId="{C6B246A7-124A-4B59-A865-71C15E53A4DD}"/>
          </ac:spMkLst>
        </pc:sp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4" creationId="{E162128A-5FBD-4D75-971D-02C14BCCEDD7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6" creationId="{86B3D091-5C73-4052-A86F-2AD0E208A5FD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9" creationId="{21E7A6CB-7867-4678-BD35-206271A73ABD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2" creationId="{20730366-14A9-40A2-B249-FF144486B43C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4" creationId="{EF2E25C8-FB2F-4521-9937-79A4082D6803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6" creationId="{67A56EA4-7026-4CD4-B1FC-15ADF9B492D8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18" creationId="{8FFACA03-8EB6-4A06-A50B-326B5A903F20}"/>
          </ac:cxnSpMkLst>
        </pc:cxnChg>
        <pc:cxnChg chg="add mod">
          <ac:chgData name="Weinzierl, Michael (Michael)" userId="c56399cb-bc08-4410-86eb-6a478ea8c7a8" providerId="ADAL" clId="{4C5D058F-F099-435B-AE61-20DD738C25B9}" dt="2020-12-08T10:29:40.091" v="4600" actId="1037"/>
          <ac:cxnSpMkLst>
            <pc:docMk/>
            <pc:sldMk cId="2451742237" sldId="266"/>
            <ac:cxnSpMk id="20" creationId="{95929945-8C8E-41B7-860B-D2ABB0E78BEC}"/>
          </ac:cxnSpMkLst>
        </pc:cxnChg>
      </pc:sldChg>
      <pc:sldChg chg="addSp delSp modSp add">
        <pc:chgData name="Weinzierl, Michael (Michael)" userId="c56399cb-bc08-4410-86eb-6a478ea8c7a8" providerId="ADAL" clId="{4C5D058F-F099-435B-AE61-20DD738C25B9}" dt="2020-12-10T14:31:09.081" v="4868" actId="12788"/>
        <pc:sldMkLst>
          <pc:docMk/>
          <pc:sldMk cId="1259751300" sldId="267"/>
        </pc:sldMkLst>
        <pc:spChg chg="del">
          <ac:chgData name="Weinzierl, Michael (Michael)" userId="c56399cb-bc08-4410-86eb-6a478ea8c7a8" providerId="ADAL" clId="{4C5D058F-F099-435B-AE61-20DD738C25B9}" dt="2020-12-10T14:30:54.755" v="4831" actId="478"/>
          <ac:spMkLst>
            <pc:docMk/>
            <pc:sldMk cId="1259751300" sldId="267"/>
            <ac:spMk id="2" creationId="{6AEE2C1D-5F09-4366-995B-3F077D44EC45}"/>
          </ac:spMkLst>
        </pc:spChg>
        <pc:spChg chg="del">
          <ac:chgData name="Weinzierl, Michael (Michael)" userId="c56399cb-bc08-4410-86eb-6a478ea8c7a8" providerId="ADAL" clId="{4C5D058F-F099-435B-AE61-20DD738C25B9}" dt="2020-12-10T14:30:44.641" v="4825" actId="931"/>
          <ac:spMkLst>
            <pc:docMk/>
            <pc:sldMk cId="1259751300" sldId="267"/>
            <ac:spMk id="3" creationId="{6420AF3F-BAFA-4E1D-B44B-526B17E50A9E}"/>
          </ac:spMkLst>
        </pc:spChg>
        <pc:picChg chg="add mod">
          <ac:chgData name="Weinzierl, Michael (Michael)" userId="c56399cb-bc08-4410-86eb-6a478ea8c7a8" providerId="ADAL" clId="{4C5D058F-F099-435B-AE61-20DD738C25B9}" dt="2020-12-10T14:31:09.081" v="4868" actId="12788"/>
          <ac:picMkLst>
            <pc:docMk/>
            <pc:sldMk cId="1259751300" sldId="267"/>
            <ac:picMk id="5" creationId="{232D70F4-F964-442B-963B-D6825A405AB0}"/>
          </ac:picMkLst>
        </pc:picChg>
      </pc:sldChg>
      <pc:sldChg chg="addSp delSp modSp add del setBg">
        <pc:chgData name="Weinzierl, Michael (Michael)" userId="c56399cb-bc08-4410-86eb-6a478ea8c7a8" providerId="ADAL" clId="{4C5D058F-F099-435B-AE61-20DD738C25B9}" dt="2020-12-10T14:17:24.326" v="4823" actId="2696"/>
        <pc:sldMkLst>
          <pc:docMk/>
          <pc:sldMk cId="2538649836" sldId="267"/>
        </pc:sldMkLst>
        <pc:spChg chg="del">
          <ac:chgData name="Weinzierl, Michael (Michael)" userId="c56399cb-bc08-4410-86eb-6a478ea8c7a8" providerId="ADAL" clId="{4C5D058F-F099-435B-AE61-20DD738C25B9}" dt="2020-12-10T10:30:46.273" v="4628" actId="478"/>
          <ac:spMkLst>
            <pc:docMk/>
            <pc:sldMk cId="2538649836" sldId="267"/>
            <ac:spMk id="2" creationId="{6A7E8C63-FA12-42E8-8B4E-9DF52234BD18}"/>
          </ac:spMkLst>
        </pc:spChg>
        <pc:spChg chg="del">
          <ac:chgData name="Weinzierl, Michael (Michael)" userId="c56399cb-bc08-4410-86eb-6a478ea8c7a8" providerId="ADAL" clId="{4C5D058F-F099-435B-AE61-20DD738C25B9}" dt="2020-12-10T10:30:44.520" v="4627" actId="478"/>
          <ac:spMkLst>
            <pc:docMk/>
            <pc:sldMk cId="2538649836" sldId="267"/>
            <ac:spMk id="3" creationId="{366F23C1-4E54-4DD2-A6BC-F2103A9514AB}"/>
          </ac:spMkLst>
        </pc:spChg>
        <pc:spChg chg="add mod">
          <ac:chgData name="Weinzierl, Michael (Michael)" userId="c56399cb-bc08-4410-86eb-6a478ea8c7a8" providerId="ADAL" clId="{4C5D058F-F099-435B-AE61-20DD738C25B9}" dt="2020-12-10T10:32:02.018" v="4645" actId="207"/>
          <ac:spMkLst>
            <pc:docMk/>
            <pc:sldMk cId="2538649836" sldId="267"/>
            <ac:spMk id="4" creationId="{665CC9BE-3076-435C-9943-44BA009E2F45}"/>
          </ac:spMkLst>
        </pc:spChg>
        <pc:picChg chg="add mod">
          <ac:chgData name="Weinzierl, Michael (Michael)" userId="c56399cb-bc08-4410-86eb-6a478ea8c7a8" providerId="ADAL" clId="{4C5D058F-F099-435B-AE61-20DD738C25B9}" dt="2020-12-10T10:31:02.256" v="4642" actId="1076"/>
          <ac:picMkLst>
            <pc:docMk/>
            <pc:sldMk cId="2538649836" sldId="267"/>
            <ac:picMk id="5" creationId="{A5616A32-EDA6-4713-85DE-EC3A42076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64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sfree.de/clipart-bilder-galerie/office-clipart-download/ampel-grafik-2445.html" TargetMode="External"/><Relationship Id="rId2" Type="http://schemas.openxmlformats.org/officeDocument/2006/relationships/hyperlink" Target="https://blog.omnilab.de/wie-erklaere-ich-meinen-kindern-corona-quarantaene-oder-eine-ausgangssper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rf.ch/sendungen/einstein/fuenfmalklug/wo-ist-wal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5DA35-4E5E-480B-8779-8B597E767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 -Rona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F20CF2-663C-424B-9C17-C7E1FDF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--- </a:t>
            </a:r>
            <a:r>
              <a:rPr lang="de-DE" err="1"/>
              <a:t>fighting</a:t>
            </a:r>
            <a:r>
              <a:rPr lang="de-DE"/>
              <a:t> </a:t>
            </a:r>
            <a:r>
              <a:rPr lang="de-DE" err="1"/>
              <a:t>pandemics</a:t>
            </a:r>
            <a:r>
              <a:rPr lang="de-DE"/>
              <a:t> </a:t>
            </a:r>
            <a:r>
              <a:rPr lang="de-DE" err="1"/>
              <a:t>since</a:t>
            </a:r>
            <a:r>
              <a:rPr lang="de-DE"/>
              <a:t> 2020 ---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428700-FCFE-4AE1-BC05-7F13D511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53532" y="4802618"/>
            <a:ext cx="1523763" cy="76188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FB2C565-A18A-4374-94DC-65CD2278B341}"/>
              </a:ext>
            </a:extLst>
          </p:cNvPr>
          <p:cNvSpPr txBox="1"/>
          <p:nvPr/>
        </p:nvSpPr>
        <p:spPr>
          <a:xfrm>
            <a:off x="7258790" y="6488668"/>
            <a:ext cx="54412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 Caren </a:t>
            </a:r>
            <a:r>
              <a:rPr lang="de-DE" err="1"/>
              <a:t>Dütscher</a:t>
            </a:r>
            <a:r>
              <a:rPr lang="de-DE"/>
              <a:t>, </a:t>
            </a:r>
            <a:r>
              <a:rPr lang="de-DE">
                <a:ea typeface="+mn-lt"/>
                <a:cs typeface="+mn-lt"/>
              </a:rPr>
              <a:t>Osama </a:t>
            </a:r>
            <a:r>
              <a:rPr lang="de-DE" err="1">
                <a:ea typeface="+mn-lt"/>
                <a:cs typeface="+mn-lt"/>
              </a:rPr>
              <a:t>Aldyab</a:t>
            </a:r>
            <a:r>
              <a:rPr lang="de-DE"/>
              <a:t>, Michael Weinzierl</a:t>
            </a:r>
          </a:p>
        </p:txBody>
      </p:sp>
    </p:spTree>
    <p:extLst>
      <p:ext uri="{BB962C8B-B14F-4D97-AF65-F5344CB8AC3E}">
        <p14:creationId xmlns:p14="http://schemas.microsoft.com/office/powerpoint/2010/main" val="230988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FA7-A064-4130-A072-87BC782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Non-IT-</a:t>
            </a:r>
            <a:r>
              <a:rPr lang="en-US" err="1"/>
              <a:t>Risiken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E64C-8945-4DA0-B455-B8EFF1CF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4509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/>
              <a:t>Verbreitung von Falschinformationen</a:t>
            </a:r>
          </a:p>
          <a:p>
            <a:pPr marL="0" indent="0">
              <a:buNone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App diene dazu, die Einhaltung von Corona-Maßnahmen zu überwachen.</a:t>
            </a:r>
          </a:p>
          <a:p>
            <a:pPr marL="514350" indent="-514350">
              <a:buAutoNum type="arabicPeriod"/>
            </a:pPr>
            <a:r>
              <a:rPr lang="de-DE"/>
              <a:t>Funktionen wie automatische Standortermittlung seien nicht </a:t>
            </a:r>
            <a:r>
              <a:rPr lang="de-DE" err="1"/>
              <a:t>opt</a:t>
            </a:r>
            <a:r>
              <a:rPr lang="de-DE"/>
              <a:t>-in, sondern dauerhaft aktiv.</a:t>
            </a:r>
          </a:p>
          <a:p>
            <a:pPr marL="514350" indent="-514350">
              <a:buAutoNum type="arabicPeriod"/>
            </a:pPr>
            <a:r>
              <a:rPr lang="de-DE"/>
              <a:t>Es würden nicht nur Daten von den Update-Servern abgerufen, sondern auch Nutzungs- und Bewegungsdaten an die Server übermittelt.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Die Corona-Pandemie löst sich auf/ verschwindet… 😒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9821A4A-4F2F-490C-BCA1-08A55E14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5280"/>
              </p:ext>
            </p:extLst>
          </p:nvPr>
        </p:nvGraphicFramePr>
        <p:xfrm>
          <a:off x="1120775" y="849087"/>
          <a:ext cx="10233025" cy="523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3203186245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1715763817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3164012241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1932556585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223187629"/>
                    </a:ext>
                  </a:extLst>
                </a:gridCol>
              </a:tblGrid>
              <a:tr h="11278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86515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25341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80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40100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3801"/>
                  </a:ext>
                </a:extLst>
              </a:tr>
              <a:tr h="102766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23355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70CDFE8-110C-4DC3-9F5B-209934103390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1105534" y="733033"/>
            <a:ext cx="15242" cy="535453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2C7A60-DFB7-4C2E-A836-0D1379F7A12D}"/>
              </a:ext>
            </a:extLst>
          </p:cNvPr>
          <p:cNvCxnSpPr>
            <a:cxnSpLocks/>
          </p:cNvCxnSpPr>
          <p:nvPr/>
        </p:nvCxnSpPr>
        <p:spPr>
          <a:xfrm flipV="1">
            <a:off x="1120775" y="6074502"/>
            <a:ext cx="10380345" cy="1306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7B8BBD-1FC6-4EB4-B068-371C0D85B5EB}"/>
              </a:ext>
            </a:extLst>
          </p:cNvPr>
          <p:cNvSpPr/>
          <p:nvPr/>
        </p:nvSpPr>
        <p:spPr>
          <a:xfrm>
            <a:off x="1092471" y="60516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4DA6121-6973-4299-8F91-C6CCC0066210}"/>
              </a:ext>
            </a:extLst>
          </p:cNvPr>
          <p:cNvSpPr txBox="1"/>
          <p:nvPr/>
        </p:nvSpPr>
        <p:spPr>
          <a:xfrm>
            <a:off x="126277" y="12801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Sehr hoch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09FB-5D64-4216-9788-2D05D75F1BC2}"/>
              </a:ext>
            </a:extLst>
          </p:cNvPr>
          <p:cNvSpPr txBox="1"/>
          <p:nvPr/>
        </p:nvSpPr>
        <p:spPr>
          <a:xfrm>
            <a:off x="126277" y="228533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Hoch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A6CDDD5-0C31-49A2-920E-8DE8F668FD26}"/>
              </a:ext>
            </a:extLst>
          </p:cNvPr>
          <p:cNvSpPr txBox="1"/>
          <p:nvPr/>
        </p:nvSpPr>
        <p:spPr>
          <a:xfrm>
            <a:off x="126277" y="32905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Mittel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0D9B-9872-4CE6-AF58-718E27E089E5}"/>
              </a:ext>
            </a:extLst>
          </p:cNvPr>
          <p:cNvSpPr txBox="1"/>
          <p:nvPr/>
        </p:nvSpPr>
        <p:spPr>
          <a:xfrm>
            <a:off x="1320800" y="6160702"/>
            <a:ext cx="1663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Sehr </a:t>
            </a:r>
          </a:p>
          <a:p>
            <a:pPr algn="ctr"/>
            <a:r>
              <a:rPr lang="en-US" sz="1200"/>
              <a:t>Unwahrscheinlich</a:t>
            </a:r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8B54E19-A8F5-4CB8-9CDB-C37A3CE215B3}"/>
              </a:ext>
            </a:extLst>
          </p:cNvPr>
          <p:cNvSpPr txBox="1"/>
          <p:nvPr/>
        </p:nvSpPr>
        <p:spPr>
          <a:xfrm>
            <a:off x="126277" y="4316603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Gering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57EC0-616F-4A2D-AE49-500B64961219}"/>
              </a:ext>
            </a:extLst>
          </p:cNvPr>
          <p:cNvSpPr txBox="1"/>
          <p:nvPr/>
        </p:nvSpPr>
        <p:spPr>
          <a:xfrm>
            <a:off x="8" y="5418404"/>
            <a:ext cx="115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Unbedeutend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DD41AF-180D-47CF-9D3B-8DADE5C073A3}"/>
              </a:ext>
            </a:extLst>
          </p:cNvPr>
          <p:cNvSpPr txBox="1"/>
          <p:nvPr/>
        </p:nvSpPr>
        <p:spPr>
          <a:xfrm>
            <a:off x="421613" y="456034"/>
            <a:ext cx="136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/>
              <a:t>Schadenshöhe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DDBA085-4268-4992-80B4-67E546873473}"/>
              </a:ext>
            </a:extLst>
          </p:cNvPr>
          <p:cNvSpPr txBox="1"/>
          <p:nvPr/>
        </p:nvSpPr>
        <p:spPr>
          <a:xfrm>
            <a:off x="10436497" y="6152820"/>
            <a:ext cx="212924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200" b="1"/>
              <a:t>Eintrittswahrschein-</a:t>
            </a:r>
          </a:p>
          <a:p>
            <a:pPr algn="ctr"/>
            <a:r>
              <a:rPr lang="de-DE" sz="1200" b="1"/>
              <a:t>lichkeit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FA106-F500-4530-B444-ED6EEB356F27}"/>
              </a:ext>
            </a:extLst>
          </p:cNvPr>
          <p:cNvSpPr txBox="1"/>
          <p:nvPr/>
        </p:nvSpPr>
        <p:spPr>
          <a:xfrm>
            <a:off x="3670300" y="6160702"/>
            <a:ext cx="1320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Eher</a:t>
            </a:r>
            <a:endParaRPr lang="en-US"/>
          </a:p>
          <a:p>
            <a:pPr algn="ctr"/>
            <a:r>
              <a:rPr lang="en-US" sz="1200"/>
              <a:t>Unwahrscheinlich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39DBC-09B5-4E57-BF0E-B8F7963F6C1F}"/>
              </a:ext>
            </a:extLst>
          </p:cNvPr>
          <p:cNvSpPr txBox="1"/>
          <p:nvPr/>
        </p:nvSpPr>
        <p:spPr>
          <a:xfrm>
            <a:off x="5638800" y="6160702"/>
            <a:ext cx="1282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Eher</a:t>
            </a:r>
            <a:endParaRPr lang="en-US"/>
          </a:p>
          <a:p>
            <a:pPr algn="ctr"/>
            <a:r>
              <a:rPr lang="en-US" sz="1200"/>
              <a:t>Wahrschenlich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C35CC-2E78-4633-AD09-30C542D8357D}"/>
              </a:ext>
            </a:extLst>
          </p:cNvPr>
          <p:cNvSpPr txBox="1"/>
          <p:nvPr/>
        </p:nvSpPr>
        <p:spPr>
          <a:xfrm>
            <a:off x="7391400" y="6160702"/>
            <a:ext cx="1498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wahrscheinlich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9D61D-328B-46E0-A2BF-91034EE53BDA}"/>
              </a:ext>
            </a:extLst>
          </p:cNvPr>
          <p:cNvSpPr txBox="1"/>
          <p:nvPr/>
        </p:nvSpPr>
        <p:spPr>
          <a:xfrm>
            <a:off x="9283700" y="5970202"/>
            <a:ext cx="1244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Sehr wahrscheinlich</a:t>
            </a:r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DCE76B-D54B-41F0-AE98-B4CF5B77B14F}"/>
              </a:ext>
            </a:extLst>
          </p:cNvPr>
          <p:cNvSpPr txBox="1"/>
          <p:nvPr/>
        </p:nvSpPr>
        <p:spPr>
          <a:xfrm>
            <a:off x="9584267" y="1207913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B513364-93B2-4F2E-B0A5-AF891AFAB88B}"/>
              </a:ext>
            </a:extLst>
          </p:cNvPr>
          <p:cNvSpPr txBox="1"/>
          <p:nvPr/>
        </p:nvSpPr>
        <p:spPr>
          <a:xfrm>
            <a:off x="5469254" y="1187827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AD7B89-D062-4221-A2F8-5EDB7B0B74B7}"/>
              </a:ext>
            </a:extLst>
          </p:cNvPr>
          <p:cNvSpPr txBox="1"/>
          <p:nvPr/>
        </p:nvSpPr>
        <p:spPr>
          <a:xfrm>
            <a:off x="3347156" y="3277129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BF83D94-E4E3-4326-9CB5-B62E7036EC00}"/>
              </a:ext>
            </a:extLst>
          </p:cNvPr>
          <p:cNvSpPr txBox="1"/>
          <p:nvPr/>
        </p:nvSpPr>
        <p:spPr>
          <a:xfrm>
            <a:off x="9445699" y="2804177"/>
            <a:ext cx="18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/>
                </a:solidFill>
              </a:rPr>
              <a:t>NON-IT-Risiken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ABD85D1-7B3F-4105-AA2A-6AA9BC0D8413}"/>
              </a:ext>
            </a:extLst>
          </p:cNvPr>
          <p:cNvSpPr txBox="1"/>
          <p:nvPr/>
        </p:nvSpPr>
        <p:spPr>
          <a:xfrm>
            <a:off x="7490301" y="3271876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EBCBDEC-497F-4B52-BEB2-F5BBCFD81794}"/>
              </a:ext>
            </a:extLst>
          </p:cNvPr>
          <p:cNvSpPr txBox="1"/>
          <p:nvPr/>
        </p:nvSpPr>
        <p:spPr>
          <a:xfrm>
            <a:off x="1384617" y="2285330"/>
            <a:ext cx="15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Risiko 4</a:t>
            </a:r>
          </a:p>
        </p:txBody>
      </p:sp>
    </p:spTree>
    <p:extLst>
      <p:ext uri="{BB962C8B-B14F-4D97-AF65-F5344CB8AC3E}">
        <p14:creationId xmlns:p14="http://schemas.microsoft.com/office/powerpoint/2010/main" val="19235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5E3C8-7D3E-42CE-9F33-75554F9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B85E8-0BA2-4C3B-BB85-43935827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/>
              <a:t>Logo der Titelseite</a:t>
            </a:r>
          </a:p>
          <a:p>
            <a:pPr marL="0" indent="0">
              <a:buNone/>
            </a:pPr>
            <a:r>
              <a:rPr lang="de-DE">
                <a:hlinkClick r:id="rId2"/>
              </a:rPr>
              <a:t>https://blog.omnilab.de/wie-erklaere-ich-meinen-kindern-corona-quarantaene-oder-eine-ausgangssperre/</a:t>
            </a:r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/>
              <a:t>Ampeln</a:t>
            </a:r>
          </a:p>
          <a:p>
            <a:pPr marL="0" indent="0">
              <a:buNone/>
            </a:pPr>
            <a:r>
              <a:rPr lang="de-DE">
                <a:hlinkClick r:id="rId3"/>
              </a:rPr>
              <a:t>https://www.clipartsfree.de/clipart-bilder-galerie/office-clipart-download/ampel-grafik-2445.html</a:t>
            </a:r>
            <a:endParaRPr lang="de-DE"/>
          </a:p>
          <a:p>
            <a:pPr marL="0" indent="0">
              <a:buNone/>
            </a:pPr>
            <a:endParaRPr lang="de-DE"/>
          </a:p>
          <a:p>
            <a:r>
              <a:rPr lang="de-DE"/>
              <a:t>Wo ist Walter:</a:t>
            </a:r>
          </a:p>
          <a:p>
            <a:pPr marL="0" indent="0">
              <a:buNone/>
            </a:pPr>
            <a:r>
              <a:rPr lang="de-DE">
                <a:hlinkClick r:id="rId4"/>
              </a:rPr>
              <a:t>https://www.srf.ch/sendungen/einstein/fuenfmalklug/wo-ist-walter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3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Selbstorga</a:t>
            </a:r>
            <a:r>
              <a:rPr lang="de-DE"/>
              <a:t> und Umsetzung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162128A-5FBD-4D75-971D-02C14BCCEDD7}"/>
              </a:ext>
            </a:extLst>
          </p:cNvPr>
          <p:cNvCxnSpPr>
            <a:cxnSpLocks/>
          </p:cNvCxnSpPr>
          <p:nvPr/>
        </p:nvCxnSpPr>
        <p:spPr>
          <a:xfrm>
            <a:off x="2053101" y="3693923"/>
            <a:ext cx="8693918" cy="0"/>
          </a:xfrm>
          <a:prstGeom prst="straightConnector1">
            <a:avLst/>
          </a:prstGeom>
          <a:ln w="12700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B3D091-5C73-4052-A86F-2AD0E208A5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690919" y="3693922"/>
            <a:ext cx="9944" cy="979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00B0B2F-BE8D-4929-97AB-EDA28392A231}"/>
              </a:ext>
            </a:extLst>
          </p:cNvPr>
          <p:cNvSpPr txBox="1"/>
          <p:nvPr/>
        </p:nvSpPr>
        <p:spPr>
          <a:xfrm>
            <a:off x="1697497" y="4673603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Initiales Brainstorming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E7A6CB-7867-4678-BD35-206271A73ABD}"/>
              </a:ext>
            </a:extLst>
          </p:cNvPr>
          <p:cNvCxnSpPr/>
          <p:nvPr/>
        </p:nvCxnSpPr>
        <p:spPr>
          <a:xfrm>
            <a:off x="3674530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B890108-F021-434A-996D-477FB3C14818}"/>
              </a:ext>
            </a:extLst>
          </p:cNvPr>
          <p:cNvSpPr txBox="1"/>
          <p:nvPr/>
        </p:nvSpPr>
        <p:spPr>
          <a:xfrm>
            <a:off x="2700863" y="2101780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Festlegung der Idee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730366-14A9-40A2-B249-FF144486B43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667952" y="3727790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82FC746-7270-496A-939F-4491219072A6}"/>
              </a:ext>
            </a:extLst>
          </p:cNvPr>
          <p:cNvSpPr txBox="1"/>
          <p:nvPr/>
        </p:nvSpPr>
        <p:spPr>
          <a:xfrm>
            <a:off x="3674530" y="4673602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Aufteilung der Aufgaben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F2E25C8-FB2F-4521-9937-79A4082D6803}"/>
              </a:ext>
            </a:extLst>
          </p:cNvPr>
          <p:cNvCxnSpPr/>
          <p:nvPr/>
        </p:nvCxnSpPr>
        <p:spPr>
          <a:xfrm>
            <a:off x="5898442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C0FDF53-C27A-4017-9828-63622B173A26}"/>
              </a:ext>
            </a:extLst>
          </p:cNvPr>
          <p:cNvSpPr txBox="1"/>
          <p:nvPr/>
        </p:nvSpPr>
        <p:spPr>
          <a:xfrm>
            <a:off x="4905020" y="2080335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wiederkehrende Kurztreffen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7A56EA4-7026-4CD4-B1FC-15ADF9B492D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168442" y="3693923"/>
            <a:ext cx="0" cy="9458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92F784B-0273-4B15-A3A3-E529DC3D7144}"/>
              </a:ext>
            </a:extLst>
          </p:cNvPr>
          <p:cNvSpPr txBox="1"/>
          <p:nvPr/>
        </p:nvSpPr>
        <p:spPr>
          <a:xfrm>
            <a:off x="6175020" y="4639734"/>
            <a:ext cx="19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err="1"/>
              <a:t>Merge</a:t>
            </a:r>
            <a:r>
              <a:rPr lang="de-DE"/>
              <a:t>-Session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FFACA03-8EB6-4A06-A50B-326B5A903F20}"/>
              </a:ext>
            </a:extLst>
          </p:cNvPr>
          <p:cNvCxnSpPr/>
          <p:nvPr/>
        </p:nvCxnSpPr>
        <p:spPr>
          <a:xfrm>
            <a:off x="8336842" y="2748111"/>
            <a:ext cx="0" cy="945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475AD2B-ED56-4B63-9D8B-49FCF1E1E77F}"/>
              </a:ext>
            </a:extLst>
          </p:cNvPr>
          <p:cNvSpPr txBox="1"/>
          <p:nvPr/>
        </p:nvSpPr>
        <p:spPr>
          <a:xfrm>
            <a:off x="7365998" y="2113756"/>
            <a:ext cx="198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Feinschliff und Vorbereitung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5929945-8C8E-41B7-860B-D2ABB0E78BE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22931" y="3693922"/>
            <a:ext cx="0" cy="979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6B246A7-124A-4B59-A865-71C15E53A4DD}"/>
              </a:ext>
            </a:extLst>
          </p:cNvPr>
          <p:cNvSpPr txBox="1"/>
          <p:nvPr/>
        </p:nvSpPr>
        <p:spPr>
          <a:xfrm>
            <a:off x="8929509" y="4673603"/>
            <a:ext cx="19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Abgabe 01</a:t>
            </a:r>
          </a:p>
        </p:txBody>
      </p:sp>
    </p:spTree>
    <p:extLst>
      <p:ext uri="{BB962C8B-B14F-4D97-AF65-F5344CB8AC3E}">
        <p14:creationId xmlns:p14="http://schemas.microsoft.com/office/powerpoint/2010/main" val="24517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en, Menge enthält.&#10;&#10;Automatisch generierte Beschreibung">
            <a:extLst>
              <a:ext uri="{FF2B5EF4-FFF2-40B4-BE49-F238E27FC236}">
                <a16:creationId xmlns:a16="http://schemas.microsoft.com/office/drawing/2014/main" id="{232D70F4-F964-442B-963B-D6825A40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16" y="216859"/>
            <a:ext cx="8351569" cy="6424283"/>
          </a:xfrm>
        </p:spPr>
      </p:pic>
    </p:spTree>
    <p:extLst>
      <p:ext uri="{BB962C8B-B14F-4D97-AF65-F5344CB8AC3E}">
        <p14:creationId xmlns:p14="http://schemas.microsoft.com/office/powerpoint/2010/main" val="12597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FFACB-8466-415E-B3B1-C2FE0C6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E3F6062-6408-428E-91D8-202BA58D8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67247"/>
              </p:ext>
            </p:extLst>
          </p:nvPr>
        </p:nvGraphicFramePr>
        <p:xfrm>
          <a:off x="154264" y="461217"/>
          <a:ext cx="11883472" cy="59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868">
                  <a:extLst>
                    <a:ext uri="{9D8B030D-6E8A-4147-A177-3AD203B41FA5}">
                      <a16:colId xmlns:a16="http://schemas.microsoft.com/office/drawing/2014/main" val="2735932817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2972553812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483479481"/>
                    </a:ext>
                  </a:extLst>
                </a:gridCol>
                <a:gridCol w="2970868">
                  <a:extLst>
                    <a:ext uri="{9D8B030D-6E8A-4147-A177-3AD203B41FA5}">
                      <a16:colId xmlns:a16="http://schemas.microsoft.com/office/drawing/2014/main" val="610912086"/>
                    </a:ext>
                  </a:extLst>
                </a:gridCol>
              </a:tblGrid>
              <a:tr h="918417">
                <a:tc gridSpan="4">
                  <a:txBody>
                    <a:bodyPr/>
                    <a:lstStyle/>
                    <a:p>
                      <a:r>
                        <a:rPr lang="de-DE" u="sng"/>
                        <a:t>VISION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b="0">
                          <a:sym typeface="Wingdings" panose="05000000000000000000" pitchFamily="2" charset="2"/>
                        </a:rPr>
                        <a:t>Die Eindämmung der Corona-Pandemie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b="0">
                          <a:sym typeface="Wingdings" panose="05000000000000000000" pitchFamily="2" charset="2"/>
                        </a:rPr>
                        <a:t>Die Abmilderung der gesellschaftlichen und wirtschaftlichen Folgen</a:t>
                      </a:r>
                      <a:endParaRPr lang="de-DE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5331"/>
                  </a:ext>
                </a:extLst>
              </a:tr>
              <a:tr h="456254"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TARGET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im Grunde alle Einwohner Deutschlands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Naturgemäß Beschränkung auf Smartphone-Nutzer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NEEDS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schafft übersichtliche und klare Informationsgrundlage über die komplizierte Verordnungs- und Gesetzeslage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Gibt Hilfsmittel an die Hand, welche Anwendung empfohlener Handlungsweisen vereinfachen.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Individueller Informationsfeed basierend auf Standort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Push-Benachrichtigung (Regelungsnovelle, Hinweis je nach Standort)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Absolute Transparenz bezgl. Datenschutz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Equipment-Tracking, Sperrstundenalarm…</a:t>
                      </a:r>
                    </a:p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BUSINESS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Auftragsarbeit; </a:t>
                      </a:r>
                      <a:r>
                        <a:rPr lang="de-DE" sz="1400">
                          <a:sym typeface="Wingdings" panose="05000000000000000000" pitchFamily="2" charset="2"/>
                        </a:rPr>
                        <a:t>keine klassische Investition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hat Strahlkraft und bietet Chance positiver Publicity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COMPETITORS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Wettbewerber wurden während des Ausschreibungsverfahrens bereits ausgestochen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REVENUE </a:t>
                      </a:r>
                      <a:r>
                        <a:rPr lang="de-DE" b="0" u="sng"/>
                        <a:t>STREAMS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/>
                        <a:t>Eine Monetarisierung ist nicht vorgesehen.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/>
                        <a:t>u.U. käme eine Vermarktung an andere Staaten in Betracht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COST FACTORS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Der Hauptkostentreiber stellen die Entwicklung und das </a:t>
                      </a:r>
                      <a:r>
                        <a:rPr lang="de-DE" sz="1400" err="1"/>
                        <a:t>Testing</a:t>
                      </a:r>
                      <a:r>
                        <a:rPr lang="de-DE" sz="1400"/>
                        <a:t> dar.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Der Vertrieb insbesondere die Vermarktung wird durch den Auftraggeber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sng"/>
                        <a:t>CHANNELS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App wird in Google-Play und Apple-Store angeboten.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Darüber hinaus ist der Download eines Packages zur manuellen Installation vorgesehen.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Objectives</a:t>
            </a:r>
            <a:r>
              <a:rPr lang="de-DE"/>
              <a:t>-Key-</a:t>
            </a:r>
            <a:r>
              <a:rPr lang="de-DE" err="1"/>
              <a:t>Results</a:t>
            </a:r>
            <a:r>
              <a:rPr lang="de-DE"/>
              <a:t> (OKRs) 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D8532F-430A-4272-9266-DA4A15E1D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956" y="2613486"/>
            <a:ext cx="1185429" cy="2416628"/>
          </a:xfrm>
        </p:spPr>
      </p:pic>
      <p:pic>
        <p:nvPicPr>
          <p:cNvPr id="7" name="Grafik 6" descr="Ein Bild, das Text, Palette enthält.&#10;&#10;Automatisch generierte Beschreibung">
            <a:extLst>
              <a:ext uri="{FF2B5EF4-FFF2-40B4-BE49-F238E27FC236}">
                <a16:creationId xmlns:a16="http://schemas.microsoft.com/office/drawing/2014/main" id="{9BCC9CDE-49CA-40D9-B7E8-0351743C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545" y="2613486"/>
            <a:ext cx="1109470" cy="2416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568B5D-FB98-4769-9E2D-0E90E421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08" y="2613486"/>
            <a:ext cx="1208314" cy="2416628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Zielbewertung mittels Ampelsystem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7A2F74-2E1B-4A18-B91F-894C6176A991}"/>
              </a:ext>
            </a:extLst>
          </p:cNvPr>
          <p:cNvSpPr txBox="1"/>
          <p:nvPr/>
        </p:nvSpPr>
        <p:spPr>
          <a:xfrm>
            <a:off x="2438955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0,7 – 1.0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2A265B-8B77-4B2B-91C5-9705241B75AC}"/>
              </a:ext>
            </a:extLst>
          </p:cNvPr>
          <p:cNvSpPr txBox="1"/>
          <p:nvPr/>
        </p:nvSpPr>
        <p:spPr>
          <a:xfrm>
            <a:off x="5576250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0,4 – 0,6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3F230-3BA7-4F36-8680-5ED96D6A5006}"/>
              </a:ext>
            </a:extLst>
          </p:cNvPr>
          <p:cNvSpPr txBox="1"/>
          <p:nvPr/>
        </p:nvSpPr>
        <p:spPr>
          <a:xfrm>
            <a:off x="8713545" y="5165051"/>
            <a:ext cx="118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/>
                </a:solidFill>
              </a:rPr>
              <a:t>0,0 – 0,3</a:t>
            </a:r>
          </a:p>
        </p:txBody>
      </p:sp>
    </p:spTree>
    <p:extLst>
      <p:ext uri="{BB962C8B-B14F-4D97-AF65-F5344CB8AC3E}">
        <p14:creationId xmlns:p14="http://schemas.microsoft.com/office/powerpoint/2010/main" val="36145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Objectives</a:t>
            </a:r>
            <a:r>
              <a:rPr lang="de-DE"/>
              <a:t>-Key-</a:t>
            </a:r>
            <a:r>
              <a:rPr lang="de-DE" err="1"/>
              <a:t>Results</a:t>
            </a:r>
            <a:r>
              <a:rPr lang="de-DE"/>
              <a:t> (OKRs) II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Die App erreicht einen hohen Nutzungs- und Verbreitungsgrad in kurzer Zeit.</a:t>
            </a:r>
          </a:p>
          <a:p>
            <a:pPr lvl="1"/>
            <a:r>
              <a:rPr lang="de-DE"/>
              <a:t>Anzahl der Downloads binnen 4 Monaten min. 30 Mio.</a:t>
            </a:r>
          </a:p>
          <a:p>
            <a:pPr lvl="1"/>
            <a:endParaRPr lang="de-DE"/>
          </a:p>
          <a:p>
            <a:r>
              <a:rPr lang="de-DE"/>
              <a:t>Die Nutzer ziehen einen Benefit aus der App und nutzen sie aktiv.</a:t>
            </a:r>
          </a:p>
          <a:p>
            <a:pPr lvl="1"/>
            <a:r>
              <a:rPr lang="de-DE"/>
              <a:t>Anzahl der aktiven Nutzer min. 90% der Downloads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/>
              <a:t>Der Nutzer kann sich auf die Korrektheit der abgerufenen Daten verlassen.</a:t>
            </a:r>
          </a:p>
          <a:p>
            <a:pPr lvl="1"/>
            <a:r>
              <a:rPr lang="de-DE"/>
              <a:t>Die Fehlerquote liegt bei unter 1%</a:t>
            </a:r>
          </a:p>
          <a:p>
            <a:pPr marL="0" indent="0">
              <a:buNone/>
            </a:pPr>
            <a:r>
              <a:rPr lang="de-DE"/>
              <a:t>	</a:t>
            </a:r>
          </a:p>
          <a:p>
            <a:r>
              <a:rPr lang="de-DE"/>
              <a:t>Die Nutzer können jederzeit die aktuelle Gesetzes- und </a:t>
            </a:r>
            <a:r>
              <a:rPr lang="de-DE" err="1"/>
              <a:t>Verordungslage</a:t>
            </a:r>
            <a:r>
              <a:rPr lang="de-DE"/>
              <a:t> abrufen.</a:t>
            </a:r>
          </a:p>
          <a:p>
            <a:pPr lvl="1"/>
            <a:r>
              <a:rPr lang="de-DE"/>
              <a:t>Einarbeitung innerhalb von 30 Minuten</a:t>
            </a:r>
          </a:p>
          <a:p>
            <a:pPr marL="457200" lvl="1" indent="0">
              <a:buNone/>
            </a:pP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7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E3700-D7AE-4893-8F77-9C8F939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Qualitätsstandards-Ranking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D78B28F-E5F6-48C3-B972-A39EC5320CD8}"/>
              </a:ext>
            </a:extLst>
          </p:cNvPr>
          <p:cNvSpPr txBox="1">
            <a:spLocks/>
          </p:cNvSpPr>
          <p:nvPr/>
        </p:nvSpPr>
        <p:spPr>
          <a:xfrm>
            <a:off x="1067749" y="1825625"/>
            <a:ext cx="10858640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de-DE"/>
              <a:t>Security – Datenschutz</a:t>
            </a:r>
          </a:p>
          <a:p>
            <a:pPr marL="514350" indent="-514350">
              <a:buAutoNum type="arabicPeriod"/>
            </a:pPr>
            <a:r>
              <a:rPr lang="de-DE"/>
              <a:t>Usability – Klarheit, Zugänglichkeit</a:t>
            </a:r>
          </a:p>
          <a:p>
            <a:pPr marL="514350" indent="-514350">
              <a:buAutoNum type="arabicPeriod"/>
            </a:pPr>
            <a:r>
              <a:rPr lang="de-DE" err="1"/>
              <a:t>Functional</a:t>
            </a:r>
            <a:r>
              <a:rPr lang="de-DE"/>
              <a:t> </a:t>
            </a:r>
            <a:r>
              <a:rPr lang="de-DE" err="1"/>
              <a:t>Stability</a:t>
            </a:r>
            <a:endParaRPr lang="de-DE"/>
          </a:p>
          <a:p>
            <a:pPr marL="514350" indent="-514350">
              <a:buAutoNum type="arabicPeriod"/>
            </a:pPr>
            <a:r>
              <a:rPr lang="de-DE"/>
              <a:t>Perfomance</a:t>
            </a:r>
          </a:p>
          <a:p>
            <a:pPr marL="514350" indent="-514350">
              <a:buFont typeface="+mj-lt"/>
              <a:buAutoNum type="arabicPeriod"/>
            </a:pPr>
            <a:r>
              <a:rPr lang="de-DE" err="1"/>
              <a:t>Portability</a:t>
            </a:r>
            <a:endParaRPr lang="de-DE"/>
          </a:p>
          <a:p>
            <a:pPr marL="514350" indent="-514350">
              <a:buAutoNum type="arabicPeriod"/>
            </a:pPr>
            <a:r>
              <a:rPr lang="de-DE">
                <a:ea typeface="+mn-lt"/>
                <a:cs typeface="+mn-lt"/>
              </a:rPr>
              <a:t>Compatibility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 err="1"/>
              <a:t>Mainability</a:t>
            </a:r>
            <a:endParaRPr lang="de-DE"/>
          </a:p>
          <a:p>
            <a:pPr marL="514350" indent="-514350">
              <a:buAutoNum type="arabicPeriod"/>
            </a:pPr>
            <a:r>
              <a:rPr lang="de-DE">
                <a:ea typeface="+mn-lt"/>
                <a:cs typeface="+mn-lt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41390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13A1C-3B3A-4785-9FC5-9E8D75E8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Qualitätsstandard-Matrix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8BADAD-1D49-434A-8325-01AB3353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361" y="1690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D63E7D64-CC9B-491E-99B8-7BF292C6E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06711"/>
              </p:ext>
            </p:extLst>
          </p:nvPr>
        </p:nvGraphicFramePr>
        <p:xfrm>
          <a:off x="249977" y="1690688"/>
          <a:ext cx="11692046" cy="490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705">
                  <a:extLst>
                    <a:ext uri="{9D8B030D-6E8A-4147-A177-3AD203B41FA5}">
                      <a16:colId xmlns:a16="http://schemas.microsoft.com/office/drawing/2014/main" val="2290533176"/>
                    </a:ext>
                  </a:extLst>
                </a:gridCol>
                <a:gridCol w="1127637">
                  <a:extLst>
                    <a:ext uri="{9D8B030D-6E8A-4147-A177-3AD203B41FA5}">
                      <a16:colId xmlns:a16="http://schemas.microsoft.com/office/drawing/2014/main" val="424997617"/>
                    </a:ext>
                  </a:extLst>
                </a:gridCol>
                <a:gridCol w="820790">
                  <a:extLst>
                    <a:ext uri="{9D8B030D-6E8A-4147-A177-3AD203B41FA5}">
                      <a16:colId xmlns:a16="http://schemas.microsoft.com/office/drawing/2014/main" val="1892473947"/>
                    </a:ext>
                  </a:extLst>
                </a:gridCol>
                <a:gridCol w="1461988">
                  <a:extLst>
                    <a:ext uri="{9D8B030D-6E8A-4147-A177-3AD203B41FA5}">
                      <a16:colId xmlns:a16="http://schemas.microsoft.com/office/drawing/2014/main" val="3637728856"/>
                    </a:ext>
                  </a:extLst>
                </a:gridCol>
                <a:gridCol w="1100878">
                  <a:extLst>
                    <a:ext uri="{9D8B030D-6E8A-4147-A177-3AD203B41FA5}">
                      <a16:colId xmlns:a16="http://schemas.microsoft.com/office/drawing/2014/main" val="369994329"/>
                    </a:ext>
                  </a:extLst>
                </a:gridCol>
                <a:gridCol w="1433012">
                  <a:extLst>
                    <a:ext uri="{9D8B030D-6E8A-4147-A177-3AD203B41FA5}">
                      <a16:colId xmlns:a16="http://schemas.microsoft.com/office/drawing/2014/main" val="3470050572"/>
                    </a:ext>
                  </a:extLst>
                </a:gridCol>
                <a:gridCol w="1433012">
                  <a:extLst>
                    <a:ext uri="{9D8B030D-6E8A-4147-A177-3AD203B41FA5}">
                      <a16:colId xmlns:a16="http://schemas.microsoft.com/office/drawing/2014/main" val="3010970785"/>
                    </a:ext>
                  </a:extLst>
                </a:gridCol>
                <a:gridCol w="1520016">
                  <a:extLst>
                    <a:ext uri="{9D8B030D-6E8A-4147-A177-3AD203B41FA5}">
                      <a16:colId xmlns:a16="http://schemas.microsoft.com/office/drawing/2014/main" val="48167422"/>
                    </a:ext>
                  </a:extLst>
                </a:gridCol>
                <a:gridCol w="1346008">
                  <a:extLst>
                    <a:ext uri="{9D8B030D-6E8A-4147-A177-3AD203B41FA5}">
                      <a16:colId xmlns:a16="http://schemas.microsoft.com/office/drawing/2014/main" val="147155609"/>
                    </a:ext>
                  </a:extLst>
                </a:gridCol>
              </a:tblGrid>
              <a:tr h="88419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Functional</a:t>
                      </a:r>
                      <a:r>
                        <a:rPr lang="de-DE" sz="1400" b="1">
                          <a:effectLst/>
                        </a:rPr>
                        <a:t> </a:t>
                      </a:r>
                      <a:r>
                        <a:rPr lang="de-DE" sz="1400" b="1" err="1">
                          <a:effectLst/>
                        </a:rPr>
                        <a:t>Stability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Perfor-mance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Compatibility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Usability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Reliability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Security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Maintainability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err="1">
                          <a:effectLst/>
                        </a:rPr>
                        <a:t>Portability</a:t>
                      </a:r>
                      <a:endParaRPr lang="de-DE" sz="14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160385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Functional</a:t>
                      </a: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Stability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4926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^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269368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Compatibility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50264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Usability</a:t>
                      </a:r>
                    </a:p>
                    <a:p>
                      <a:pPr algn="ctr"/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38895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09593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>
                          <a:solidFill>
                            <a:schemeClr val="tx1"/>
                          </a:solidFill>
                          <a:effectLst/>
                        </a:rPr>
                        <a:t>Security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42639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Maintainability</a:t>
                      </a:r>
                      <a:endParaRPr lang="de-DE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^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orbel"/>
                        </a:rPr>
                        <a:t>&lt;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31559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err="1">
                          <a:solidFill>
                            <a:schemeClr val="tx1"/>
                          </a:solidFill>
                          <a:effectLst/>
                        </a:rPr>
                        <a:t>Portability</a:t>
                      </a:r>
                      <a:endParaRPr lang="de-DE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FA7-A064-4130-A072-87BC782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IT-</a:t>
            </a:r>
            <a:r>
              <a:rPr lang="en-US" err="1"/>
              <a:t>Risiken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E64C-8945-4DA0-B455-B8EFF1CF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/>
              <a:t>Inhaltliche falsche oder inkorrekte Regelungsdefinitionen. 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Ausspähung der lokal gespeicherten Daten, z.B. durch andere App etc.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gleichzeitige Aktualisierung der Regelungsdefinitionen vieler Nutzer führt zu einer Überlastung der Server.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Ein Angriff auf die Update-Server legt diese lahm (z.B. aus dem Umfeld von Corona-Leugnern)</a:t>
            </a:r>
          </a:p>
          <a:p>
            <a:pPr marL="514350" indent="-514350">
              <a:buAutoNum type="arabicPeriod"/>
            </a:pPr>
            <a:endParaRPr lang="de-DE"/>
          </a:p>
          <a:p>
            <a:pPr marL="514350" indent="-514350">
              <a:buAutoNum type="arabicPeriod"/>
            </a:pPr>
            <a:r>
              <a:rPr lang="de-DE"/>
              <a:t>Die Rechteanforderungen der genutzten Betriebssysteme verunsichern den Nutzer (s. Corona Warn-App).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4598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1C68DFECA294BAFB9C2A20253348D" ma:contentTypeVersion="7" ma:contentTypeDescription="Create a new document." ma:contentTypeScope="" ma:versionID="a1000d78e42e1d130e99588db7ba6bd3">
  <xsd:schema xmlns:xsd="http://www.w3.org/2001/XMLSchema" xmlns:xs="http://www.w3.org/2001/XMLSchema" xmlns:p="http://schemas.microsoft.com/office/2006/metadata/properties" xmlns:ns3="e6e64ce4-7c6a-4ef1-ac8e-b34e405a6a8a" targetNamespace="http://schemas.microsoft.com/office/2006/metadata/properties" ma:root="true" ma:fieldsID="92c363ec9ae73272d4d223d49e2bbdee" ns3:_="">
    <xsd:import namespace="e6e64ce4-7c6a-4ef1-ac8e-b34e405a6a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64ce4-7c6a-4ef1-ac8e-b34e405a6a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21BF1E-DCC3-43DE-947F-F9A2DDEC3F80}">
  <ds:schemaRefs>
    <ds:schemaRef ds:uri="e6e64ce4-7c6a-4ef1-ac8e-b34e405a6a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14FEB30-9FE9-4CA8-B96B-3470DE7FF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2DB522-6533-4187-AAA8-62641BD5F68D}">
  <ds:schemaRefs>
    <ds:schemaRef ds:uri="e6e64ce4-7c6a-4ef1-ac8e-b34e405a6a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Tiefe</vt:lpstr>
      <vt:lpstr>Wo -Rona App</vt:lpstr>
      <vt:lpstr>Selbstorga und Umsetzung</vt:lpstr>
      <vt:lpstr>PowerPoint Presentation</vt:lpstr>
      <vt:lpstr>PowerPoint Presentation</vt:lpstr>
      <vt:lpstr>Objectives-Key-Results (OKRs) I</vt:lpstr>
      <vt:lpstr>Objectives-Key-Results (OKRs) II</vt:lpstr>
      <vt:lpstr>Qualitätsstandards-Ranking</vt:lpstr>
      <vt:lpstr>Qualitätsstandard-Matrix</vt:lpstr>
      <vt:lpstr>IT-Risiken</vt:lpstr>
      <vt:lpstr>Non-IT-Risiken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Wo-Rona app</dc:title>
  <dc:creator>Michael Weinzierl</dc:creator>
  <cp:revision>1</cp:revision>
  <dcterms:created xsi:type="dcterms:W3CDTF">2020-12-07T10:48:19Z</dcterms:created>
  <dcterms:modified xsi:type="dcterms:W3CDTF">2020-12-10T14:31:41Z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0x0101005881C68DFECA294BAFB9C2A20253348D</vt:lpwstr>
  </property>
</Properties>
</file>