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88" r:id="rId4"/>
    <p:sldId id="287" r:id="rId5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7"/>
      <p:bold r:id="rId8"/>
      <p:italic r:id="rId9"/>
      <p:boldItalic r:id="rId10"/>
    </p:embeddedFont>
    <p:embeddedFont>
      <p:font typeface="Fira Sans Medium" panose="020B0603050000020004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08" y="132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DD853A-2B43-D742-ED00-F3B4126C2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93" y="1819319"/>
            <a:ext cx="3301891" cy="395034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433A926A-CD8C-C60E-1362-AF4C1AEE5519}"/>
              </a:ext>
            </a:extLst>
          </p:cNvPr>
          <p:cNvSpPr txBox="1">
            <a:spLocks/>
          </p:cNvSpPr>
          <p:nvPr/>
        </p:nvSpPr>
        <p:spPr>
          <a:xfrm>
            <a:off x="4325884" y="3794490"/>
            <a:ext cx="10340905" cy="1587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Presenting project by,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Name: Md Tyibor Rahman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Id:22100080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Course-code: CSE 213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To, Naima Islam Nodi (Lecturer)</a:t>
            </a:r>
            <a:endParaRPr lang="en-US" sz="1200" b="1" i="0" cap="all" dirty="0">
              <a:solidFill>
                <a:schemeClr val="tx1"/>
              </a:solidFill>
              <a:effectLst/>
              <a:latin typeface="Open Sans" panose="020B0604020202020204" pitchFamily="34" charset="0"/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DDFBA2-FE95-98B2-959D-1C2296A85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37" y="19407"/>
            <a:ext cx="3656278" cy="1920470"/>
          </a:xfrm>
          <a:prstGeom prst="rect">
            <a:avLst/>
          </a:prstGeom>
        </p:spPr>
      </p:pic>
      <p:pic>
        <p:nvPicPr>
          <p:cNvPr id="2052" name="Picture 4" descr="Minions Wallpaper &amp; HD Background - Minions Chrome New Tab">
            <a:extLst>
              <a:ext uri="{FF2B5EF4-FFF2-40B4-BE49-F238E27FC236}">
                <a16:creationId xmlns:a16="http://schemas.microsoft.com/office/drawing/2014/main" id="{8E6C7A71-C8BD-FD6B-6750-7B18D9CDC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4740">
            <a:off x="3585582" y="-360283"/>
            <a:ext cx="6421575" cy="361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B1CD14F-6D85-62A5-BF1F-545729B1A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8817"/>
            <a:ext cx="1753109" cy="1012883"/>
          </a:xfrm>
          <a:prstGeom prst="rect">
            <a:avLst/>
          </a:prstGeom>
        </p:spPr>
      </p:pic>
      <p:sp>
        <p:nvSpPr>
          <p:cNvPr id="170" name="Google Shape;170;p14"/>
          <p:cNvSpPr txBox="1"/>
          <p:nvPr/>
        </p:nvSpPr>
        <p:spPr>
          <a:xfrm>
            <a:off x="1135675" y="1296974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Fira Sans Medium"/>
                <a:ea typeface="Fira Sans Medium"/>
                <a:cs typeface="Fira Sans Medium"/>
                <a:sym typeface="Fira Sans Medium"/>
              </a:rPr>
              <a:t>Identity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1135675" y="1506226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It’s Store your password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1135675" y="245573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Tools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1154542" y="2681702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Fira Sans"/>
                <a:ea typeface="Fira Sans"/>
                <a:cs typeface="Fira Sans"/>
                <a:sym typeface="Fira Sans"/>
              </a:rPr>
              <a:t>Java Swing</a:t>
            </a:r>
          </a:p>
        </p:txBody>
      </p:sp>
      <p:sp>
        <p:nvSpPr>
          <p:cNvPr id="174" name="Google Shape;174;p14"/>
          <p:cNvSpPr txBox="1"/>
          <p:nvPr/>
        </p:nvSpPr>
        <p:spPr>
          <a:xfrm>
            <a:off x="1178535" y="3640568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Fira Sans Medium"/>
                <a:ea typeface="Fira Sans Medium"/>
                <a:cs typeface="Fira Sans Medium"/>
                <a:sym typeface="Fira Sans Medium"/>
              </a:rPr>
              <a:t>Security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1161202" y="3850698"/>
            <a:ext cx="1812567" cy="70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Password is encrypted with the changeable key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Fira Sans Medium"/>
                <a:ea typeface="Fira Sans Medium"/>
                <a:cs typeface="Fira Sans Medium"/>
                <a:sym typeface="Fira Sans Medium"/>
              </a:rPr>
              <a:t>What Is Anthide?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6371500" y="128997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Database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6371500" y="1506226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Locally hosted database on xampp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6371500" y="245573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Fira Sans Medium"/>
                <a:ea typeface="Fira Sans Medium"/>
                <a:cs typeface="Fira Sans Medium"/>
                <a:sym typeface="Fira Sans Medium"/>
              </a:rPr>
              <a:t>Limitation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6371500" y="2672088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It has limited slots for saving password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6371507" y="362160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Fira Sans Medium"/>
                <a:ea typeface="Fira Sans Medium"/>
                <a:cs typeface="Fira Sans Medium"/>
                <a:sym typeface="Fira Sans Medium"/>
              </a:rPr>
              <a:t>Future 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6371506" y="3837975"/>
            <a:ext cx="1685157" cy="718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I have some future planning for this project </a:t>
            </a:r>
          </a:p>
        </p:txBody>
      </p:sp>
      <p:grpSp>
        <p:nvGrpSpPr>
          <p:cNvPr id="221" name="Google Shape;221;p14"/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222" name="Google Shape;222;p14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382ACA6-5870-AE32-8344-2F5A90854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924" y="2147275"/>
            <a:ext cx="778103" cy="583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C39357-7261-4F1B-9C80-AA5289649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3669419" y="2892963"/>
            <a:ext cx="1805442" cy="46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EAAF33-6EB1-017F-946D-DCC0214761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974" y="1339282"/>
            <a:ext cx="584585" cy="5845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43BB10-E8B8-AF1A-F297-75FAA2BBA2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827" y="2475093"/>
            <a:ext cx="654191" cy="654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ADEE1-BB65-1862-A99A-9FBED5589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645" y="3691703"/>
            <a:ext cx="603670" cy="603670"/>
          </a:xfrm>
          <a:prstGeom prst="rect">
            <a:avLst/>
          </a:prstGeom>
        </p:spPr>
      </p:pic>
      <p:pic>
        <p:nvPicPr>
          <p:cNvPr id="1026" name="Picture 2" descr="phpMyAdmin Logo - PNG All">
            <a:extLst>
              <a:ext uri="{FF2B5EF4-FFF2-40B4-BE49-F238E27FC236}">
                <a16:creationId xmlns:a16="http://schemas.microsoft.com/office/drawing/2014/main" id="{6E9C1034-223C-00C3-E4EB-35053C1B6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941" y="1323108"/>
            <a:ext cx="938022" cy="49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67AF33F-BB1E-C394-C909-8F8E0259A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00" y="2495751"/>
            <a:ext cx="612873" cy="61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9B7C1AD-1903-2DE3-360F-9EF474180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210" y="3577534"/>
            <a:ext cx="777398" cy="77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5B6D8D2-1C96-C4DF-DCF8-9710EE6C9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6493"/>
            <a:ext cx="9144000" cy="52299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F677DF-C70F-56FF-9A12-DEF22C567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58775"/>
            <a:ext cx="8520600" cy="2052600"/>
          </a:xfrm>
        </p:spPr>
        <p:txBody>
          <a:bodyPr/>
          <a:lstStyle/>
          <a:p>
            <a:r>
              <a:rPr lang="en-US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211909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07399F-6E16-7EB6-6B8E-CFF689483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995966" y="-2004532"/>
            <a:ext cx="5152065" cy="914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40DF0-23F0-4390-8BB1-BCEF05434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153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76</Words>
  <Application>Microsoft Office PowerPoint</Application>
  <PresentationFormat>On-screen Show (16:9)</PresentationFormat>
  <Paragraphs>16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Fira Sans Medium</vt:lpstr>
      <vt:lpstr>Fira Sans</vt:lpstr>
      <vt:lpstr>Open Sans</vt:lpstr>
      <vt:lpstr>Technology Infographics by Slidesgo</vt:lpstr>
      <vt:lpstr>PowerPoint Presentation</vt:lpstr>
      <vt:lpstr>PowerPoint Presentation</vt:lpstr>
      <vt:lpstr>Any Question?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Whiteant BTW</dc:creator>
  <cp:lastModifiedBy>Whiteant BTW</cp:lastModifiedBy>
  <cp:revision>9</cp:revision>
  <dcterms:modified xsi:type="dcterms:W3CDTF">2023-01-16T17:01:44Z</dcterms:modified>
</cp:coreProperties>
</file>