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88" r:id="rId4"/>
    <p:sldId id="287" r:id="rId5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7"/>
      <p:bold r:id="rId8"/>
      <p:italic r:id="rId9"/>
      <p:boldItalic r:id="rId10"/>
    </p:embeddedFont>
    <p:embeddedFont>
      <p:font typeface="Fira Sans Medium" panose="020B0603050000020004" pitchFamily="34" charset="0"/>
      <p:regular r:id="rId11"/>
      <p:bold r:id="rId12"/>
      <p:italic r:id="rId13"/>
      <p:boldItalic r:id="rId14"/>
    </p:embeddedFont>
    <p:embeddedFont>
      <p:font typeface="Open Sans" panose="020B060603050402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59">
          <p15:clr>
            <a:srgbClr val="EA4335"/>
          </p15:clr>
        </p15:guide>
        <p15:guide id="2" pos="28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4">
          <p15:clr>
            <a:srgbClr val="EA4335"/>
          </p15:clr>
        </p15:guide>
        <p15:guide id="5" orient="horz" pos="50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90" y="438"/>
      </p:cViewPr>
      <p:guideLst>
        <p:guide orient="horz" pos="259"/>
        <p:guide pos="288"/>
        <p:guide pos="5472"/>
        <p:guide orient="horz" pos="2984"/>
        <p:guide orient="horz" pos="5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2a1ad211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2a1ad211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1ed6c2d0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91ed6c2d0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DD853A-2B43-D742-ED00-F3B4126C2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993" y="1819319"/>
            <a:ext cx="3301891" cy="3950343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433A926A-CD8C-C60E-1362-AF4C1AEE5519}"/>
              </a:ext>
            </a:extLst>
          </p:cNvPr>
          <p:cNvSpPr txBox="1">
            <a:spLocks/>
          </p:cNvSpPr>
          <p:nvPr/>
        </p:nvSpPr>
        <p:spPr>
          <a:xfrm>
            <a:off x="4325884" y="3794490"/>
            <a:ext cx="10340905" cy="1587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</a:rPr>
              <a:t>Presenting project by,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Name: Md Tyibor Rahman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Id:22100080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Course-code: CSE 213 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To, Naima Islam Nodi (Lecturer)</a:t>
            </a:r>
            <a:endParaRPr lang="en-US" sz="1200" b="1" i="0" cap="all" dirty="0">
              <a:solidFill>
                <a:schemeClr val="tx1"/>
              </a:solidFill>
              <a:effectLst/>
              <a:latin typeface="Open Sans" panose="020B0604020202020204" pitchFamily="34" charset="0"/>
            </a:endParaRPr>
          </a:p>
          <a:p>
            <a:pPr algn="l"/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DDFBA2-FE95-98B2-959D-1C2296A85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737" y="19407"/>
            <a:ext cx="3656278" cy="1920470"/>
          </a:xfrm>
          <a:prstGeom prst="rect">
            <a:avLst/>
          </a:prstGeom>
        </p:spPr>
      </p:pic>
      <p:pic>
        <p:nvPicPr>
          <p:cNvPr id="2052" name="Picture 4" descr="Minions Wallpaper &amp; HD Background - Minions Chrome New Tab">
            <a:extLst>
              <a:ext uri="{FF2B5EF4-FFF2-40B4-BE49-F238E27FC236}">
                <a16:creationId xmlns:a16="http://schemas.microsoft.com/office/drawing/2014/main" id="{8E6C7A71-C8BD-FD6B-6750-7B18D9CDC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4740">
            <a:off x="3585582" y="-360283"/>
            <a:ext cx="6421575" cy="3612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B1CD14F-6D85-62A5-BF1F-545729B1A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48817"/>
            <a:ext cx="1753109" cy="1012883"/>
          </a:xfrm>
          <a:prstGeom prst="rect">
            <a:avLst/>
          </a:prstGeom>
        </p:spPr>
      </p:pic>
      <p:sp>
        <p:nvSpPr>
          <p:cNvPr id="170" name="Google Shape;170;p14"/>
          <p:cNvSpPr txBox="1"/>
          <p:nvPr/>
        </p:nvSpPr>
        <p:spPr>
          <a:xfrm>
            <a:off x="1135675" y="1296974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Fira Sans Medium"/>
                <a:ea typeface="Fira Sans Medium"/>
                <a:cs typeface="Fira Sans Medium"/>
                <a:sym typeface="Fira Sans Medium"/>
              </a:rPr>
              <a:t>Identity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1" name="Google Shape;171;p14"/>
          <p:cNvSpPr txBox="1"/>
          <p:nvPr/>
        </p:nvSpPr>
        <p:spPr>
          <a:xfrm>
            <a:off x="1135675" y="1506226"/>
            <a:ext cx="16368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It’s Store your password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2" name="Google Shape;172;p14"/>
          <p:cNvSpPr txBox="1"/>
          <p:nvPr/>
        </p:nvSpPr>
        <p:spPr>
          <a:xfrm>
            <a:off x="1135675" y="2455737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Fira Sans Medium"/>
                <a:ea typeface="Fira Sans Medium"/>
                <a:cs typeface="Fira Sans Medium"/>
                <a:sym typeface="Fira Sans Medium"/>
              </a:rPr>
              <a:t>Tools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1154542" y="2681702"/>
            <a:ext cx="16368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Fira Sans"/>
                <a:ea typeface="Fira Sans"/>
                <a:cs typeface="Fira Sans"/>
                <a:sym typeface="Fira Sans"/>
              </a:rPr>
              <a:t>Java Swing</a:t>
            </a:r>
          </a:p>
        </p:txBody>
      </p:sp>
      <p:sp>
        <p:nvSpPr>
          <p:cNvPr id="174" name="Google Shape;174;p14"/>
          <p:cNvSpPr txBox="1"/>
          <p:nvPr/>
        </p:nvSpPr>
        <p:spPr>
          <a:xfrm>
            <a:off x="1178535" y="3640568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Fira Sans Medium"/>
                <a:ea typeface="Fira Sans Medium"/>
                <a:cs typeface="Fira Sans Medium"/>
                <a:sym typeface="Fira Sans Medium"/>
              </a:rPr>
              <a:t>Security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1161202" y="3850698"/>
            <a:ext cx="1812567" cy="705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Password is encrypted with the changeable key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6" name="Google Shape;176;p14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Fira Sans Medium"/>
                <a:ea typeface="Fira Sans Medium"/>
                <a:cs typeface="Fira Sans Medium"/>
                <a:sym typeface="Fira Sans Medium"/>
              </a:rPr>
              <a:t>What Is Anthide?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7" name="Google Shape;177;p14"/>
          <p:cNvSpPr txBox="1"/>
          <p:nvPr/>
        </p:nvSpPr>
        <p:spPr>
          <a:xfrm>
            <a:off x="6371500" y="1289975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Fira Sans Medium"/>
                <a:ea typeface="Fira Sans Medium"/>
                <a:cs typeface="Fira Sans Medium"/>
                <a:sym typeface="Fira Sans Medium"/>
              </a:rPr>
              <a:t>Database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8" name="Google Shape;178;p14"/>
          <p:cNvSpPr txBox="1"/>
          <p:nvPr/>
        </p:nvSpPr>
        <p:spPr>
          <a:xfrm>
            <a:off x="6371500" y="1506226"/>
            <a:ext cx="16368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Locally hosted database on xampp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9" name="Google Shape;179;p14"/>
          <p:cNvSpPr txBox="1"/>
          <p:nvPr/>
        </p:nvSpPr>
        <p:spPr>
          <a:xfrm>
            <a:off x="6371500" y="2455737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Fira Sans Medium"/>
                <a:ea typeface="Fira Sans Medium"/>
                <a:cs typeface="Fira Sans Medium"/>
                <a:sym typeface="Fira Sans Medium"/>
              </a:rPr>
              <a:t>Limitation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80" name="Google Shape;180;p14"/>
          <p:cNvSpPr txBox="1"/>
          <p:nvPr/>
        </p:nvSpPr>
        <p:spPr>
          <a:xfrm>
            <a:off x="6371500" y="2672088"/>
            <a:ext cx="16368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It has limited slots for saving password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1" name="Google Shape;181;p14"/>
          <p:cNvSpPr txBox="1"/>
          <p:nvPr/>
        </p:nvSpPr>
        <p:spPr>
          <a:xfrm>
            <a:off x="6371507" y="3621600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Fira Sans Medium"/>
                <a:ea typeface="Fira Sans Medium"/>
                <a:cs typeface="Fira Sans Medium"/>
                <a:sym typeface="Fira Sans Medium"/>
              </a:rPr>
              <a:t>Future 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82" name="Google Shape;182;p14"/>
          <p:cNvSpPr txBox="1"/>
          <p:nvPr/>
        </p:nvSpPr>
        <p:spPr>
          <a:xfrm>
            <a:off x="6371506" y="3837975"/>
            <a:ext cx="1685157" cy="718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I have some future planning for this project </a:t>
            </a:r>
          </a:p>
        </p:txBody>
      </p:sp>
      <p:grpSp>
        <p:nvGrpSpPr>
          <p:cNvPr id="221" name="Google Shape;221;p14"/>
          <p:cNvGrpSpPr/>
          <p:nvPr/>
        </p:nvGrpSpPr>
        <p:grpSpPr>
          <a:xfrm>
            <a:off x="2820853" y="1403508"/>
            <a:ext cx="3502263" cy="2951424"/>
            <a:chOff x="2820853" y="1403508"/>
            <a:chExt cx="3502263" cy="2951424"/>
          </a:xfrm>
        </p:grpSpPr>
        <p:sp>
          <p:nvSpPr>
            <p:cNvPr id="222" name="Google Shape;222;p14"/>
            <p:cNvSpPr/>
            <p:nvPr/>
          </p:nvSpPr>
          <p:spPr>
            <a:xfrm>
              <a:off x="2942335" y="1403508"/>
              <a:ext cx="3260177" cy="2951424"/>
            </a:xfrm>
            <a:custGeom>
              <a:avLst/>
              <a:gdLst/>
              <a:ahLst/>
              <a:cxnLst/>
              <a:rect l="l" t="t" r="r" b="b"/>
              <a:pathLst>
                <a:path w="122402" h="110810" fill="none" extrusionOk="0">
                  <a:moveTo>
                    <a:pt x="25335" y="0"/>
                  </a:moveTo>
                  <a:cubicBezTo>
                    <a:pt x="10008" y="11148"/>
                    <a:pt x="0" y="29199"/>
                    <a:pt x="0" y="49594"/>
                  </a:cubicBezTo>
                  <a:cubicBezTo>
                    <a:pt x="0" y="83416"/>
                    <a:pt x="27394" y="110810"/>
                    <a:pt x="61185" y="110810"/>
                  </a:cubicBezTo>
                  <a:cubicBezTo>
                    <a:pt x="95007" y="110810"/>
                    <a:pt x="122401" y="83416"/>
                    <a:pt x="122401" y="49594"/>
                  </a:cubicBezTo>
                  <a:cubicBezTo>
                    <a:pt x="122401" y="29199"/>
                    <a:pt x="112394" y="11116"/>
                    <a:pt x="97034" y="0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2820853" y="1675958"/>
              <a:ext cx="504440" cy="27"/>
            </a:xfrm>
            <a:custGeom>
              <a:avLst/>
              <a:gdLst/>
              <a:ahLst/>
              <a:cxnLst/>
              <a:rect l="l" t="t" r="r" b="b"/>
              <a:pathLst>
                <a:path w="18939" h="1" fill="none" extrusionOk="0">
                  <a:moveTo>
                    <a:pt x="1" y="0"/>
                  </a:moveTo>
                  <a:lnTo>
                    <a:pt x="18939" y="0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2820853" y="3985452"/>
              <a:ext cx="716162" cy="27"/>
            </a:xfrm>
            <a:custGeom>
              <a:avLst/>
              <a:gdLst/>
              <a:ahLst/>
              <a:cxnLst/>
              <a:rect l="l" t="t" r="r" b="b"/>
              <a:pathLst>
                <a:path w="26888" h="1" fill="none" extrusionOk="0">
                  <a:moveTo>
                    <a:pt x="1" y="1"/>
                  </a:moveTo>
                  <a:lnTo>
                    <a:pt x="26888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2820853" y="2828161"/>
              <a:ext cx="127395" cy="27"/>
            </a:xfrm>
            <a:custGeom>
              <a:avLst/>
              <a:gdLst/>
              <a:ahLst/>
              <a:cxnLst/>
              <a:rect l="l" t="t" r="r" b="b"/>
              <a:pathLst>
                <a:path w="4783" h="1" fill="none" extrusionOk="0">
                  <a:moveTo>
                    <a:pt x="1" y="1"/>
                  </a:moveTo>
                  <a:lnTo>
                    <a:pt x="4783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5818676" y="1675958"/>
              <a:ext cx="504440" cy="27"/>
            </a:xfrm>
            <a:custGeom>
              <a:avLst/>
              <a:gdLst/>
              <a:ahLst/>
              <a:cxnLst/>
              <a:rect l="l" t="t" r="r" b="b"/>
              <a:pathLst>
                <a:path w="18939" h="1" fill="none" extrusionOk="0">
                  <a:moveTo>
                    <a:pt x="18939" y="0"/>
                  </a:moveTo>
                  <a:lnTo>
                    <a:pt x="1" y="0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5606954" y="3985452"/>
              <a:ext cx="716162" cy="27"/>
            </a:xfrm>
            <a:custGeom>
              <a:avLst/>
              <a:gdLst/>
              <a:ahLst/>
              <a:cxnLst/>
              <a:rect l="l" t="t" r="r" b="b"/>
              <a:pathLst>
                <a:path w="26888" h="1" fill="none" extrusionOk="0">
                  <a:moveTo>
                    <a:pt x="26888" y="1"/>
                  </a:moveTo>
                  <a:lnTo>
                    <a:pt x="1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6195721" y="2828161"/>
              <a:ext cx="127395" cy="27"/>
            </a:xfrm>
            <a:custGeom>
              <a:avLst/>
              <a:gdLst/>
              <a:ahLst/>
              <a:cxnLst/>
              <a:rect l="l" t="t" r="r" b="b"/>
              <a:pathLst>
                <a:path w="4783" h="1" fill="none" extrusionOk="0">
                  <a:moveTo>
                    <a:pt x="4783" y="1"/>
                  </a:moveTo>
                  <a:lnTo>
                    <a:pt x="1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3623872" y="1880914"/>
              <a:ext cx="1896226" cy="1175030"/>
            </a:xfrm>
            <a:custGeom>
              <a:avLst/>
              <a:gdLst/>
              <a:ahLst/>
              <a:cxnLst/>
              <a:rect l="l" t="t" r="r" b="b"/>
              <a:pathLst>
                <a:path w="71193" h="44116" extrusionOk="0">
                  <a:moveTo>
                    <a:pt x="3421" y="1"/>
                  </a:moveTo>
                  <a:cubicBezTo>
                    <a:pt x="1553" y="1"/>
                    <a:pt x="1" y="1521"/>
                    <a:pt x="1" y="3421"/>
                  </a:cubicBezTo>
                  <a:lnTo>
                    <a:pt x="1" y="40695"/>
                  </a:lnTo>
                  <a:cubicBezTo>
                    <a:pt x="1" y="42595"/>
                    <a:pt x="1553" y="44116"/>
                    <a:pt x="3421" y="44116"/>
                  </a:cubicBezTo>
                  <a:lnTo>
                    <a:pt x="67773" y="44116"/>
                  </a:lnTo>
                  <a:cubicBezTo>
                    <a:pt x="69641" y="44116"/>
                    <a:pt x="71193" y="42595"/>
                    <a:pt x="71193" y="40695"/>
                  </a:cubicBezTo>
                  <a:lnTo>
                    <a:pt x="71193" y="3421"/>
                  </a:lnTo>
                  <a:cubicBezTo>
                    <a:pt x="71193" y="1521"/>
                    <a:pt x="69641" y="1"/>
                    <a:pt x="6777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3331180" y="3017962"/>
              <a:ext cx="2481610" cy="455512"/>
            </a:xfrm>
            <a:custGeom>
              <a:avLst/>
              <a:gdLst/>
              <a:ahLst/>
              <a:cxnLst/>
              <a:rect l="l" t="t" r="r" b="b"/>
              <a:pathLst>
                <a:path w="93171" h="17102" extrusionOk="0">
                  <a:moveTo>
                    <a:pt x="14410" y="0"/>
                  </a:moveTo>
                  <a:cubicBezTo>
                    <a:pt x="12542" y="0"/>
                    <a:pt x="10610" y="634"/>
                    <a:pt x="10103" y="1394"/>
                  </a:cubicBezTo>
                  <a:lnTo>
                    <a:pt x="507" y="15740"/>
                  </a:lnTo>
                  <a:cubicBezTo>
                    <a:pt x="1" y="16468"/>
                    <a:pt x="1616" y="17102"/>
                    <a:pt x="4118" y="17102"/>
                  </a:cubicBezTo>
                  <a:lnTo>
                    <a:pt x="89086" y="17102"/>
                  </a:lnTo>
                  <a:cubicBezTo>
                    <a:pt x="91556" y="17102"/>
                    <a:pt x="93171" y="16468"/>
                    <a:pt x="92664" y="15740"/>
                  </a:cubicBezTo>
                  <a:lnTo>
                    <a:pt x="83069" y="1394"/>
                  </a:lnTo>
                  <a:cubicBezTo>
                    <a:pt x="82594" y="634"/>
                    <a:pt x="80630" y="0"/>
                    <a:pt x="78762" y="0"/>
                  </a:cubicBezTo>
                  <a:close/>
                </a:path>
              </a:pathLst>
            </a:custGeom>
            <a:solidFill>
              <a:srgbClr val="FFFFFF"/>
            </a:solidFill>
            <a:ln w="237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3338771" y="3444761"/>
              <a:ext cx="2467280" cy="81849"/>
            </a:xfrm>
            <a:custGeom>
              <a:avLst/>
              <a:gdLst/>
              <a:ahLst/>
              <a:cxnLst/>
              <a:rect l="l" t="t" r="r" b="b"/>
              <a:pathLst>
                <a:path w="92633" h="3073" extrusionOk="0">
                  <a:moveTo>
                    <a:pt x="127" y="1"/>
                  </a:moveTo>
                  <a:lnTo>
                    <a:pt x="127" y="1"/>
                  </a:lnTo>
                  <a:cubicBezTo>
                    <a:pt x="1" y="1869"/>
                    <a:pt x="3358" y="3073"/>
                    <a:pt x="5543" y="3073"/>
                  </a:cubicBezTo>
                  <a:lnTo>
                    <a:pt x="87091" y="3073"/>
                  </a:lnTo>
                  <a:cubicBezTo>
                    <a:pt x="89276" y="3073"/>
                    <a:pt x="92633" y="1869"/>
                    <a:pt x="92474" y="1"/>
                  </a:cubicBezTo>
                  <a:lnTo>
                    <a:pt x="92474" y="1"/>
                  </a:lnTo>
                  <a:cubicBezTo>
                    <a:pt x="92443" y="603"/>
                    <a:pt x="90954" y="1078"/>
                    <a:pt x="88801" y="1078"/>
                  </a:cubicBezTo>
                  <a:lnTo>
                    <a:pt x="3833" y="1078"/>
                  </a:lnTo>
                  <a:cubicBezTo>
                    <a:pt x="1679" y="1078"/>
                    <a:pt x="191" y="603"/>
                    <a:pt x="12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3747032" y="3062656"/>
              <a:ext cx="104622" cy="22800"/>
            </a:xfrm>
            <a:custGeom>
              <a:avLst/>
              <a:gdLst/>
              <a:ahLst/>
              <a:cxnLst/>
              <a:rect l="l" t="t" r="r" b="b"/>
              <a:pathLst>
                <a:path w="3928" h="856" extrusionOk="0">
                  <a:moveTo>
                    <a:pt x="1046" y="1"/>
                  </a:moveTo>
                  <a:cubicBezTo>
                    <a:pt x="697" y="1"/>
                    <a:pt x="380" y="96"/>
                    <a:pt x="317" y="223"/>
                  </a:cubicBezTo>
                  <a:cubicBezTo>
                    <a:pt x="222" y="381"/>
                    <a:pt x="190" y="476"/>
                    <a:pt x="95" y="634"/>
                  </a:cubicBezTo>
                  <a:cubicBezTo>
                    <a:pt x="0" y="761"/>
                    <a:pt x="222" y="856"/>
                    <a:pt x="571" y="856"/>
                  </a:cubicBezTo>
                  <a:lnTo>
                    <a:pt x="2946" y="856"/>
                  </a:lnTo>
                  <a:cubicBezTo>
                    <a:pt x="3262" y="856"/>
                    <a:pt x="3579" y="761"/>
                    <a:pt x="3642" y="634"/>
                  </a:cubicBezTo>
                  <a:cubicBezTo>
                    <a:pt x="3737" y="476"/>
                    <a:pt x="3769" y="381"/>
                    <a:pt x="3864" y="223"/>
                  </a:cubicBezTo>
                  <a:cubicBezTo>
                    <a:pt x="3927" y="96"/>
                    <a:pt x="3706" y="1"/>
                    <a:pt x="338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3858366" y="3062656"/>
              <a:ext cx="102944" cy="22800"/>
            </a:xfrm>
            <a:custGeom>
              <a:avLst/>
              <a:gdLst/>
              <a:ahLst/>
              <a:cxnLst/>
              <a:rect l="l" t="t" r="r" b="b"/>
              <a:pathLst>
                <a:path w="3865" h="856" extrusionOk="0">
                  <a:moveTo>
                    <a:pt x="951" y="1"/>
                  </a:moveTo>
                  <a:cubicBezTo>
                    <a:pt x="634" y="1"/>
                    <a:pt x="317" y="96"/>
                    <a:pt x="286" y="223"/>
                  </a:cubicBezTo>
                  <a:cubicBezTo>
                    <a:pt x="191" y="381"/>
                    <a:pt x="127" y="476"/>
                    <a:pt x="64" y="634"/>
                  </a:cubicBezTo>
                  <a:cubicBezTo>
                    <a:pt x="1" y="761"/>
                    <a:pt x="222" y="856"/>
                    <a:pt x="539" y="856"/>
                  </a:cubicBezTo>
                  <a:lnTo>
                    <a:pt x="2946" y="856"/>
                  </a:lnTo>
                  <a:cubicBezTo>
                    <a:pt x="3263" y="856"/>
                    <a:pt x="3579" y="761"/>
                    <a:pt x="3611" y="634"/>
                  </a:cubicBezTo>
                  <a:cubicBezTo>
                    <a:pt x="3706" y="476"/>
                    <a:pt x="3738" y="381"/>
                    <a:pt x="3801" y="223"/>
                  </a:cubicBezTo>
                  <a:cubicBezTo>
                    <a:pt x="3864" y="96"/>
                    <a:pt x="3643" y="1"/>
                    <a:pt x="332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3968875" y="3062656"/>
              <a:ext cx="102092" cy="22800"/>
            </a:xfrm>
            <a:custGeom>
              <a:avLst/>
              <a:gdLst/>
              <a:ahLst/>
              <a:cxnLst/>
              <a:rect l="l" t="t" r="r" b="b"/>
              <a:pathLst>
                <a:path w="3833" h="856" extrusionOk="0">
                  <a:moveTo>
                    <a:pt x="919" y="1"/>
                  </a:moveTo>
                  <a:cubicBezTo>
                    <a:pt x="602" y="1"/>
                    <a:pt x="285" y="96"/>
                    <a:pt x="254" y="223"/>
                  </a:cubicBezTo>
                  <a:cubicBezTo>
                    <a:pt x="190" y="381"/>
                    <a:pt x="127" y="476"/>
                    <a:pt x="64" y="634"/>
                  </a:cubicBezTo>
                  <a:cubicBezTo>
                    <a:pt x="0" y="761"/>
                    <a:pt x="254" y="856"/>
                    <a:pt x="570" y="856"/>
                  </a:cubicBezTo>
                  <a:lnTo>
                    <a:pt x="2946" y="856"/>
                  </a:lnTo>
                  <a:cubicBezTo>
                    <a:pt x="3294" y="856"/>
                    <a:pt x="3579" y="761"/>
                    <a:pt x="3642" y="634"/>
                  </a:cubicBezTo>
                  <a:cubicBezTo>
                    <a:pt x="3706" y="476"/>
                    <a:pt x="3737" y="381"/>
                    <a:pt x="3769" y="223"/>
                  </a:cubicBezTo>
                  <a:cubicBezTo>
                    <a:pt x="3832" y="96"/>
                    <a:pt x="3611" y="1"/>
                    <a:pt x="326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4080209" y="3062656"/>
              <a:ext cx="100414" cy="22800"/>
            </a:xfrm>
            <a:custGeom>
              <a:avLst/>
              <a:gdLst/>
              <a:ahLst/>
              <a:cxnLst/>
              <a:rect l="l" t="t" r="r" b="b"/>
              <a:pathLst>
                <a:path w="3770" h="856" extrusionOk="0">
                  <a:moveTo>
                    <a:pt x="856" y="1"/>
                  </a:moveTo>
                  <a:cubicBezTo>
                    <a:pt x="539" y="1"/>
                    <a:pt x="222" y="96"/>
                    <a:pt x="191" y="223"/>
                  </a:cubicBezTo>
                  <a:cubicBezTo>
                    <a:pt x="127" y="381"/>
                    <a:pt x="96" y="476"/>
                    <a:pt x="64" y="634"/>
                  </a:cubicBezTo>
                  <a:cubicBezTo>
                    <a:pt x="1" y="761"/>
                    <a:pt x="254" y="856"/>
                    <a:pt x="571" y="856"/>
                  </a:cubicBezTo>
                  <a:lnTo>
                    <a:pt x="2946" y="856"/>
                  </a:lnTo>
                  <a:cubicBezTo>
                    <a:pt x="3294" y="856"/>
                    <a:pt x="3579" y="761"/>
                    <a:pt x="3611" y="634"/>
                  </a:cubicBezTo>
                  <a:cubicBezTo>
                    <a:pt x="3674" y="476"/>
                    <a:pt x="3674" y="381"/>
                    <a:pt x="3738" y="223"/>
                  </a:cubicBezTo>
                  <a:cubicBezTo>
                    <a:pt x="3769" y="96"/>
                    <a:pt x="3516" y="1"/>
                    <a:pt x="319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4191570" y="3062656"/>
              <a:ext cx="98709" cy="22800"/>
            </a:xfrm>
            <a:custGeom>
              <a:avLst/>
              <a:gdLst/>
              <a:ahLst/>
              <a:cxnLst/>
              <a:rect l="l" t="t" r="r" b="b"/>
              <a:pathLst>
                <a:path w="3706" h="856" extrusionOk="0">
                  <a:moveTo>
                    <a:pt x="792" y="1"/>
                  </a:moveTo>
                  <a:cubicBezTo>
                    <a:pt x="475" y="1"/>
                    <a:pt x="158" y="96"/>
                    <a:pt x="127" y="223"/>
                  </a:cubicBezTo>
                  <a:cubicBezTo>
                    <a:pt x="95" y="381"/>
                    <a:pt x="63" y="476"/>
                    <a:pt x="32" y="634"/>
                  </a:cubicBezTo>
                  <a:cubicBezTo>
                    <a:pt x="0" y="761"/>
                    <a:pt x="222" y="856"/>
                    <a:pt x="570" y="856"/>
                  </a:cubicBezTo>
                  <a:lnTo>
                    <a:pt x="2945" y="856"/>
                  </a:lnTo>
                  <a:cubicBezTo>
                    <a:pt x="3294" y="856"/>
                    <a:pt x="3579" y="761"/>
                    <a:pt x="3610" y="634"/>
                  </a:cubicBezTo>
                  <a:cubicBezTo>
                    <a:pt x="3642" y="476"/>
                    <a:pt x="3642" y="381"/>
                    <a:pt x="3674" y="223"/>
                  </a:cubicBezTo>
                  <a:cubicBezTo>
                    <a:pt x="3705" y="96"/>
                    <a:pt x="3452" y="1"/>
                    <a:pt x="313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4302052" y="3062656"/>
              <a:ext cx="97031" cy="22800"/>
            </a:xfrm>
            <a:custGeom>
              <a:avLst/>
              <a:gdLst/>
              <a:ahLst/>
              <a:cxnLst/>
              <a:rect l="l" t="t" r="r" b="b"/>
              <a:pathLst>
                <a:path w="3643" h="856" extrusionOk="0">
                  <a:moveTo>
                    <a:pt x="729" y="1"/>
                  </a:moveTo>
                  <a:cubicBezTo>
                    <a:pt x="412" y="1"/>
                    <a:pt x="127" y="96"/>
                    <a:pt x="96" y="223"/>
                  </a:cubicBezTo>
                  <a:cubicBezTo>
                    <a:pt x="96" y="381"/>
                    <a:pt x="64" y="476"/>
                    <a:pt x="32" y="634"/>
                  </a:cubicBezTo>
                  <a:cubicBezTo>
                    <a:pt x="1" y="761"/>
                    <a:pt x="254" y="856"/>
                    <a:pt x="602" y="856"/>
                  </a:cubicBezTo>
                  <a:lnTo>
                    <a:pt x="2978" y="856"/>
                  </a:lnTo>
                  <a:cubicBezTo>
                    <a:pt x="3294" y="856"/>
                    <a:pt x="3579" y="761"/>
                    <a:pt x="3579" y="634"/>
                  </a:cubicBezTo>
                  <a:cubicBezTo>
                    <a:pt x="3611" y="476"/>
                    <a:pt x="3611" y="381"/>
                    <a:pt x="3643" y="223"/>
                  </a:cubicBezTo>
                  <a:cubicBezTo>
                    <a:pt x="3643" y="96"/>
                    <a:pt x="3421" y="1"/>
                    <a:pt x="307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4413413" y="3062656"/>
              <a:ext cx="96179" cy="22800"/>
            </a:xfrm>
            <a:custGeom>
              <a:avLst/>
              <a:gdLst/>
              <a:ahLst/>
              <a:cxnLst/>
              <a:rect l="l" t="t" r="r" b="b"/>
              <a:pathLst>
                <a:path w="3611" h="856" extrusionOk="0">
                  <a:moveTo>
                    <a:pt x="665" y="1"/>
                  </a:moveTo>
                  <a:cubicBezTo>
                    <a:pt x="348" y="1"/>
                    <a:pt x="63" y="96"/>
                    <a:pt x="63" y="223"/>
                  </a:cubicBezTo>
                  <a:cubicBezTo>
                    <a:pt x="32" y="381"/>
                    <a:pt x="32" y="476"/>
                    <a:pt x="0" y="634"/>
                  </a:cubicBezTo>
                  <a:cubicBezTo>
                    <a:pt x="0" y="761"/>
                    <a:pt x="253" y="856"/>
                    <a:pt x="602" y="856"/>
                  </a:cubicBezTo>
                  <a:lnTo>
                    <a:pt x="2977" y="856"/>
                  </a:lnTo>
                  <a:cubicBezTo>
                    <a:pt x="3294" y="856"/>
                    <a:pt x="3579" y="761"/>
                    <a:pt x="3579" y="634"/>
                  </a:cubicBezTo>
                  <a:cubicBezTo>
                    <a:pt x="3579" y="476"/>
                    <a:pt x="3579" y="381"/>
                    <a:pt x="3610" y="223"/>
                  </a:cubicBezTo>
                  <a:cubicBezTo>
                    <a:pt x="3610" y="96"/>
                    <a:pt x="3357" y="1"/>
                    <a:pt x="300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4524747" y="3062656"/>
              <a:ext cx="95327" cy="22800"/>
            </a:xfrm>
            <a:custGeom>
              <a:avLst/>
              <a:gdLst/>
              <a:ahLst/>
              <a:cxnLst/>
              <a:rect l="l" t="t" r="r" b="b"/>
              <a:pathLst>
                <a:path w="3579" h="856" extrusionOk="0">
                  <a:moveTo>
                    <a:pt x="602" y="1"/>
                  </a:moveTo>
                  <a:cubicBezTo>
                    <a:pt x="285" y="1"/>
                    <a:pt x="0" y="96"/>
                    <a:pt x="0" y="223"/>
                  </a:cubicBezTo>
                  <a:cubicBezTo>
                    <a:pt x="0" y="381"/>
                    <a:pt x="0" y="476"/>
                    <a:pt x="0" y="634"/>
                  </a:cubicBezTo>
                  <a:cubicBezTo>
                    <a:pt x="0" y="761"/>
                    <a:pt x="254" y="856"/>
                    <a:pt x="570" y="856"/>
                  </a:cubicBezTo>
                  <a:lnTo>
                    <a:pt x="2977" y="856"/>
                  </a:lnTo>
                  <a:cubicBezTo>
                    <a:pt x="3294" y="856"/>
                    <a:pt x="3579" y="761"/>
                    <a:pt x="3547" y="634"/>
                  </a:cubicBezTo>
                  <a:cubicBezTo>
                    <a:pt x="3547" y="476"/>
                    <a:pt x="3547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4634404" y="3062656"/>
              <a:ext cx="96179" cy="22800"/>
            </a:xfrm>
            <a:custGeom>
              <a:avLst/>
              <a:gdLst/>
              <a:ahLst/>
              <a:cxnLst/>
              <a:rect l="l" t="t" r="r" b="b"/>
              <a:pathLst>
                <a:path w="3611" h="856" extrusionOk="0">
                  <a:moveTo>
                    <a:pt x="602" y="1"/>
                  </a:moveTo>
                  <a:cubicBezTo>
                    <a:pt x="254" y="1"/>
                    <a:pt x="0" y="96"/>
                    <a:pt x="0" y="223"/>
                  </a:cubicBezTo>
                  <a:cubicBezTo>
                    <a:pt x="32" y="381"/>
                    <a:pt x="32" y="476"/>
                    <a:pt x="32" y="634"/>
                  </a:cubicBezTo>
                  <a:cubicBezTo>
                    <a:pt x="32" y="761"/>
                    <a:pt x="317" y="856"/>
                    <a:pt x="634" y="856"/>
                  </a:cubicBezTo>
                  <a:lnTo>
                    <a:pt x="3009" y="856"/>
                  </a:lnTo>
                  <a:cubicBezTo>
                    <a:pt x="3357" y="856"/>
                    <a:pt x="3611" y="761"/>
                    <a:pt x="3611" y="634"/>
                  </a:cubicBezTo>
                  <a:cubicBezTo>
                    <a:pt x="3579" y="476"/>
                    <a:pt x="3579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4744060" y="3062656"/>
              <a:ext cx="97857" cy="22800"/>
            </a:xfrm>
            <a:custGeom>
              <a:avLst/>
              <a:gdLst/>
              <a:ahLst/>
              <a:cxnLst/>
              <a:rect l="l" t="t" r="r" b="b"/>
              <a:pathLst>
                <a:path w="3674" h="856" extrusionOk="0">
                  <a:moveTo>
                    <a:pt x="602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32" y="381"/>
                    <a:pt x="64" y="476"/>
                    <a:pt x="64" y="634"/>
                  </a:cubicBezTo>
                  <a:cubicBezTo>
                    <a:pt x="95" y="761"/>
                    <a:pt x="380" y="856"/>
                    <a:pt x="697" y="856"/>
                  </a:cubicBezTo>
                  <a:lnTo>
                    <a:pt x="3072" y="856"/>
                  </a:lnTo>
                  <a:cubicBezTo>
                    <a:pt x="3421" y="856"/>
                    <a:pt x="3674" y="761"/>
                    <a:pt x="3642" y="634"/>
                  </a:cubicBezTo>
                  <a:cubicBezTo>
                    <a:pt x="3611" y="476"/>
                    <a:pt x="3579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4853716" y="3062656"/>
              <a:ext cx="99562" cy="22800"/>
            </a:xfrm>
            <a:custGeom>
              <a:avLst/>
              <a:gdLst/>
              <a:ahLst/>
              <a:cxnLst/>
              <a:rect l="l" t="t" r="r" b="b"/>
              <a:pathLst>
                <a:path w="3738" h="856" extrusionOk="0">
                  <a:moveTo>
                    <a:pt x="570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64" y="381"/>
                    <a:pt x="95" y="476"/>
                    <a:pt x="127" y="634"/>
                  </a:cubicBezTo>
                  <a:cubicBezTo>
                    <a:pt x="159" y="761"/>
                    <a:pt x="444" y="856"/>
                    <a:pt x="760" y="856"/>
                  </a:cubicBezTo>
                  <a:lnTo>
                    <a:pt x="3167" y="856"/>
                  </a:lnTo>
                  <a:cubicBezTo>
                    <a:pt x="3484" y="856"/>
                    <a:pt x="3737" y="761"/>
                    <a:pt x="3706" y="634"/>
                  </a:cubicBezTo>
                  <a:cubicBezTo>
                    <a:pt x="3642" y="476"/>
                    <a:pt x="3611" y="381"/>
                    <a:pt x="3579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4963373" y="3062656"/>
              <a:ext cx="100387" cy="22800"/>
            </a:xfrm>
            <a:custGeom>
              <a:avLst/>
              <a:gdLst/>
              <a:ahLst/>
              <a:cxnLst/>
              <a:rect l="l" t="t" r="r" b="b"/>
              <a:pathLst>
                <a:path w="3769" h="856" extrusionOk="0">
                  <a:moveTo>
                    <a:pt x="570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95" y="381"/>
                    <a:pt x="127" y="476"/>
                    <a:pt x="159" y="634"/>
                  </a:cubicBezTo>
                  <a:cubicBezTo>
                    <a:pt x="190" y="761"/>
                    <a:pt x="475" y="856"/>
                    <a:pt x="824" y="856"/>
                  </a:cubicBezTo>
                  <a:lnTo>
                    <a:pt x="3199" y="856"/>
                  </a:lnTo>
                  <a:cubicBezTo>
                    <a:pt x="3516" y="856"/>
                    <a:pt x="3769" y="761"/>
                    <a:pt x="3737" y="634"/>
                  </a:cubicBezTo>
                  <a:cubicBezTo>
                    <a:pt x="3674" y="476"/>
                    <a:pt x="3642" y="381"/>
                    <a:pt x="3579" y="223"/>
                  </a:cubicBezTo>
                  <a:cubicBezTo>
                    <a:pt x="3547" y="96"/>
                    <a:pt x="3231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5073029" y="3062656"/>
              <a:ext cx="101240" cy="22800"/>
            </a:xfrm>
            <a:custGeom>
              <a:avLst/>
              <a:gdLst/>
              <a:ahLst/>
              <a:cxnLst/>
              <a:rect l="l" t="t" r="r" b="b"/>
              <a:pathLst>
                <a:path w="3801" h="856" extrusionOk="0">
                  <a:moveTo>
                    <a:pt x="570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95" y="381"/>
                    <a:pt x="127" y="476"/>
                    <a:pt x="190" y="634"/>
                  </a:cubicBezTo>
                  <a:cubicBezTo>
                    <a:pt x="254" y="761"/>
                    <a:pt x="539" y="856"/>
                    <a:pt x="887" y="856"/>
                  </a:cubicBezTo>
                  <a:lnTo>
                    <a:pt x="3262" y="856"/>
                  </a:lnTo>
                  <a:cubicBezTo>
                    <a:pt x="3579" y="856"/>
                    <a:pt x="3801" y="761"/>
                    <a:pt x="3769" y="634"/>
                  </a:cubicBezTo>
                  <a:cubicBezTo>
                    <a:pt x="3706" y="476"/>
                    <a:pt x="3642" y="381"/>
                    <a:pt x="3579" y="223"/>
                  </a:cubicBezTo>
                  <a:cubicBezTo>
                    <a:pt x="3547" y="96"/>
                    <a:pt x="3230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5182685" y="3062656"/>
              <a:ext cx="102918" cy="22800"/>
            </a:xfrm>
            <a:custGeom>
              <a:avLst/>
              <a:gdLst/>
              <a:ahLst/>
              <a:cxnLst/>
              <a:rect l="l" t="t" r="r" b="b"/>
              <a:pathLst>
                <a:path w="3864" h="856" extrusionOk="0">
                  <a:moveTo>
                    <a:pt x="570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127" y="381"/>
                    <a:pt x="159" y="476"/>
                    <a:pt x="254" y="634"/>
                  </a:cubicBezTo>
                  <a:cubicBezTo>
                    <a:pt x="285" y="761"/>
                    <a:pt x="602" y="856"/>
                    <a:pt x="919" y="856"/>
                  </a:cubicBezTo>
                  <a:lnTo>
                    <a:pt x="3325" y="856"/>
                  </a:lnTo>
                  <a:cubicBezTo>
                    <a:pt x="3642" y="856"/>
                    <a:pt x="3864" y="761"/>
                    <a:pt x="3801" y="634"/>
                  </a:cubicBezTo>
                  <a:cubicBezTo>
                    <a:pt x="3737" y="476"/>
                    <a:pt x="3674" y="381"/>
                    <a:pt x="3610" y="223"/>
                  </a:cubicBezTo>
                  <a:cubicBezTo>
                    <a:pt x="3547" y="96"/>
                    <a:pt x="3230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5292341" y="3062656"/>
              <a:ext cx="104622" cy="22800"/>
            </a:xfrm>
            <a:custGeom>
              <a:avLst/>
              <a:gdLst/>
              <a:ahLst/>
              <a:cxnLst/>
              <a:rect l="l" t="t" r="r" b="b"/>
              <a:pathLst>
                <a:path w="3928" h="856" extrusionOk="0">
                  <a:moveTo>
                    <a:pt x="539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159" y="381"/>
                    <a:pt x="190" y="476"/>
                    <a:pt x="285" y="634"/>
                  </a:cubicBezTo>
                  <a:cubicBezTo>
                    <a:pt x="349" y="761"/>
                    <a:pt x="665" y="856"/>
                    <a:pt x="982" y="856"/>
                  </a:cubicBezTo>
                  <a:lnTo>
                    <a:pt x="3389" y="856"/>
                  </a:lnTo>
                  <a:cubicBezTo>
                    <a:pt x="3705" y="856"/>
                    <a:pt x="3927" y="761"/>
                    <a:pt x="3864" y="634"/>
                  </a:cubicBezTo>
                  <a:cubicBezTo>
                    <a:pt x="3737" y="476"/>
                    <a:pt x="3705" y="381"/>
                    <a:pt x="3610" y="223"/>
                  </a:cubicBezTo>
                  <a:cubicBezTo>
                    <a:pt x="3547" y="96"/>
                    <a:pt x="3230" y="1"/>
                    <a:pt x="288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3724259" y="3091342"/>
              <a:ext cx="80997" cy="35451"/>
            </a:xfrm>
            <a:custGeom>
              <a:avLst/>
              <a:gdLst/>
              <a:ahLst/>
              <a:cxnLst/>
              <a:rect l="l" t="t" r="r" b="b"/>
              <a:pathLst>
                <a:path w="3041" h="1331" extrusionOk="0">
                  <a:moveTo>
                    <a:pt x="1299" y="1"/>
                  </a:moveTo>
                  <a:cubicBezTo>
                    <a:pt x="950" y="1"/>
                    <a:pt x="634" y="96"/>
                    <a:pt x="570" y="222"/>
                  </a:cubicBezTo>
                  <a:cubicBezTo>
                    <a:pt x="380" y="571"/>
                    <a:pt x="285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1806" y="1331"/>
                  </a:lnTo>
                  <a:cubicBezTo>
                    <a:pt x="2122" y="1331"/>
                    <a:pt x="2471" y="1236"/>
                    <a:pt x="2534" y="1109"/>
                  </a:cubicBezTo>
                  <a:cubicBezTo>
                    <a:pt x="2692" y="761"/>
                    <a:pt x="2787" y="571"/>
                    <a:pt x="2977" y="222"/>
                  </a:cubicBezTo>
                  <a:cubicBezTo>
                    <a:pt x="3041" y="96"/>
                    <a:pt x="2819" y="1"/>
                    <a:pt x="247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3806082" y="3091342"/>
              <a:ext cx="110509" cy="35451"/>
            </a:xfrm>
            <a:custGeom>
              <a:avLst/>
              <a:gdLst/>
              <a:ahLst/>
              <a:cxnLst/>
              <a:rect l="l" t="t" r="r" b="b"/>
              <a:pathLst>
                <a:path w="4149" h="1331" extrusionOk="0">
                  <a:moveTo>
                    <a:pt x="1204" y="1"/>
                  </a:moveTo>
                  <a:cubicBezTo>
                    <a:pt x="887" y="1"/>
                    <a:pt x="570" y="96"/>
                    <a:pt x="507" y="222"/>
                  </a:cubicBezTo>
                  <a:cubicBezTo>
                    <a:pt x="317" y="571"/>
                    <a:pt x="222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009" y="1331"/>
                  </a:lnTo>
                  <a:cubicBezTo>
                    <a:pt x="3357" y="1331"/>
                    <a:pt x="3674" y="1236"/>
                    <a:pt x="3706" y="1109"/>
                  </a:cubicBezTo>
                  <a:cubicBezTo>
                    <a:pt x="3864" y="761"/>
                    <a:pt x="3959" y="571"/>
                    <a:pt x="4117" y="222"/>
                  </a:cubicBezTo>
                  <a:cubicBezTo>
                    <a:pt x="4149" y="96"/>
                    <a:pt x="3927" y="1"/>
                    <a:pt x="361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3919946" y="3091342"/>
              <a:ext cx="108831" cy="35451"/>
            </a:xfrm>
            <a:custGeom>
              <a:avLst/>
              <a:gdLst/>
              <a:ahLst/>
              <a:cxnLst/>
              <a:rect l="l" t="t" r="r" b="b"/>
              <a:pathLst>
                <a:path w="4086" h="1331" extrusionOk="0">
                  <a:moveTo>
                    <a:pt x="1141" y="1"/>
                  </a:moveTo>
                  <a:cubicBezTo>
                    <a:pt x="792" y="1"/>
                    <a:pt x="476" y="96"/>
                    <a:pt x="444" y="222"/>
                  </a:cubicBezTo>
                  <a:cubicBezTo>
                    <a:pt x="286" y="571"/>
                    <a:pt x="222" y="761"/>
                    <a:pt x="64" y="1109"/>
                  </a:cubicBezTo>
                  <a:cubicBezTo>
                    <a:pt x="1" y="1236"/>
                    <a:pt x="254" y="1331"/>
                    <a:pt x="571" y="1331"/>
                  </a:cubicBezTo>
                  <a:lnTo>
                    <a:pt x="3041" y="1331"/>
                  </a:lnTo>
                  <a:cubicBezTo>
                    <a:pt x="3358" y="1331"/>
                    <a:pt x="3674" y="1236"/>
                    <a:pt x="3706" y="1109"/>
                  </a:cubicBezTo>
                  <a:cubicBezTo>
                    <a:pt x="3833" y="761"/>
                    <a:pt x="3928" y="571"/>
                    <a:pt x="4054" y="222"/>
                  </a:cubicBezTo>
                  <a:cubicBezTo>
                    <a:pt x="4086" y="96"/>
                    <a:pt x="3864" y="1"/>
                    <a:pt x="351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4033811" y="3091342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1046" y="1"/>
                  </a:moveTo>
                  <a:cubicBezTo>
                    <a:pt x="729" y="1"/>
                    <a:pt x="413" y="96"/>
                    <a:pt x="381" y="222"/>
                  </a:cubicBezTo>
                  <a:cubicBezTo>
                    <a:pt x="254" y="571"/>
                    <a:pt x="191" y="761"/>
                    <a:pt x="64" y="1109"/>
                  </a:cubicBezTo>
                  <a:cubicBezTo>
                    <a:pt x="1" y="1236"/>
                    <a:pt x="254" y="1331"/>
                    <a:pt x="603" y="1331"/>
                  </a:cubicBezTo>
                  <a:lnTo>
                    <a:pt x="3041" y="1331"/>
                  </a:lnTo>
                  <a:cubicBezTo>
                    <a:pt x="3390" y="1331"/>
                    <a:pt x="3675" y="1236"/>
                    <a:pt x="3738" y="1109"/>
                  </a:cubicBezTo>
                  <a:cubicBezTo>
                    <a:pt x="3833" y="761"/>
                    <a:pt x="3865" y="571"/>
                    <a:pt x="3991" y="222"/>
                  </a:cubicBezTo>
                  <a:cubicBezTo>
                    <a:pt x="4023" y="96"/>
                    <a:pt x="3770" y="1"/>
                    <a:pt x="345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4148528" y="3091342"/>
              <a:ext cx="103797" cy="35451"/>
            </a:xfrm>
            <a:custGeom>
              <a:avLst/>
              <a:gdLst/>
              <a:ahLst/>
              <a:cxnLst/>
              <a:rect l="l" t="t" r="r" b="b"/>
              <a:pathLst>
                <a:path w="3897" h="1331" extrusionOk="0">
                  <a:moveTo>
                    <a:pt x="919" y="1"/>
                  </a:moveTo>
                  <a:cubicBezTo>
                    <a:pt x="603" y="1"/>
                    <a:pt x="318" y="96"/>
                    <a:pt x="286" y="222"/>
                  </a:cubicBezTo>
                  <a:cubicBezTo>
                    <a:pt x="159" y="571"/>
                    <a:pt x="128" y="761"/>
                    <a:pt x="33" y="1109"/>
                  </a:cubicBezTo>
                  <a:cubicBezTo>
                    <a:pt x="1" y="1236"/>
                    <a:pt x="254" y="1331"/>
                    <a:pt x="571" y="1331"/>
                  </a:cubicBezTo>
                  <a:lnTo>
                    <a:pt x="3041" y="1331"/>
                  </a:lnTo>
                  <a:cubicBezTo>
                    <a:pt x="3358" y="1331"/>
                    <a:pt x="3675" y="1236"/>
                    <a:pt x="3675" y="1109"/>
                  </a:cubicBezTo>
                  <a:cubicBezTo>
                    <a:pt x="3770" y="761"/>
                    <a:pt x="3801" y="571"/>
                    <a:pt x="3865" y="222"/>
                  </a:cubicBezTo>
                  <a:cubicBezTo>
                    <a:pt x="3896" y="96"/>
                    <a:pt x="3643" y="1"/>
                    <a:pt x="332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4262419" y="3091342"/>
              <a:ext cx="102092" cy="35451"/>
            </a:xfrm>
            <a:custGeom>
              <a:avLst/>
              <a:gdLst/>
              <a:ahLst/>
              <a:cxnLst/>
              <a:rect l="l" t="t" r="r" b="b"/>
              <a:pathLst>
                <a:path w="3833" h="1331" extrusionOk="0">
                  <a:moveTo>
                    <a:pt x="855" y="1"/>
                  </a:moveTo>
                  <a:cubicBezTo>
                    <a:pt x="507" y="1"/>
                    <a:pt x="222" y="96"/>
                    <a:pt x="190" y="222"/>
                  </a:cubicBezTo>
                  <a:cubicBezTo>
                    <a:pt x="127" y="571"/>
                    <a:pt x="95" y="761"/>
                    <a:pt x="32" y="1109"/>
                  </a:cubicBezTo>
                  <a:cubicBezTo>
                    <a:pt x="0" y="1236"/>
                    <a:pt x="254" y="1331"/>
                    <a:pt x="602" y="1331"/>
                  </a:cubicBezTo>
                  <a:lnTo>
                    <a:pt x="3040" y="1331"/>
                  </a:lnTo>
                  <a:cubicBezTo>
                    <a:pt x="3389" y="1331"/>
                    <a:pt x="3674" y="1236"/>
                    <a:pt x="3674" y="1109"/>
                  </a:cubicBezTo>
                  <a:cubicBezTo>
                    <a:pt x="3737" y="761"/>
                    <a:pt x="3769" y="571"/>
                    <a:pt x="3801" y="222"/>
                  </a:cubicBezTo>
                  <a:cubicBezTo>
                    <a:pt x="3832" y="96"/>
                    <a:pt x="3579" y="1"/>
                    <a:pt x="323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4376284" y="3091342"/>
              <a:ext cx="99562" cy="35451"/>
            </a:xfrm>
            <a:custGeom>
              <a:avLst/>
              <a:gdLst/>
              <a:ahLst/>
              <a:cxnLst/>
              <a:rect l="l" t="t" r="r" b="b"/>
              <a:pathLst>
                <a:path w="3738" h="1331" extrusionOk="0">
                  <a:moveTo>
                    <a:pt x="761" y="1"/>
                  </a:moveTo>
                  <a:cubicBezTo>
                    <a:pt x="444" y="1"/>
                    <a:pt x="159" y="96"/>
                    <a:pt x="127" y="222"/>
                  </a:cubicBezTo>
                  <a:cubicBezTo>
                    <a:pt x="96" y="571"/>
                    <a:pt x="64" y="761"/>
                    <a:pt x="32" y="1109"/>
                  </a:cubicBezTo>
                  <a:cubicBezTo>
                    <a:pt x="1" y="1236"/>
                    <a:pt x="286" y="1331"/>
                    <a:pt x="602" y="1331"/>
                  </a:cubicBezTo>
                  <a:lnTo>
                    <a:pt x="3072" y="1331"/>
                  </a:lnTo>
                  <a:cubicBezTo>
                    <a:pt x="3389" y="1331"/>
                    <a:pt x="3674" y="1236"/>
                    <a:pt x="3674" y="1109"/>
                  </a:cubicBezTo>
                  <a:cubicBezTo>
                    <a:pt x="3706" y="761"/>
                    <a:pt x="3706" y="571"/>
                    <a:pt x="3738" y="222"/>
                  </a:cubicBezTo>
                  <a:cubicBezTo>
                    <a:pt x="3738" y="96"/>
                    <a:pt x="3484" y="1"/>
                    <a:pt x="316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4490148" y="3091342"/>
              <a:ext cx="97884" cy="35451"/>
            </a:xfrm>
            <a:custGeom>
              <a:avLst/>
              <a:gdLst/>
              <a:ahLst/>
              <a:cxnLst/>
              <a:rect l="l" t="t" r="r" b="b"/>
              <a:pathLst>
                <a:path w="3675" h="1331" extrusionOk="0">
                  <a:moveTo>
                    <a:pt x="666" y="1"/>
                  </a:moveTo>
                  <a:cubicBezTo>
                    <a:pt x="349" y="1"/>
                    <a:pt x="64" y="96"/>
                    <a:pt x="64" y="222"/>
                  </a:cubicBezTo>
                  <a:cubicBezTo>
                    <a:pt x="64" y="571"/>
                    <a:pt x="33" y="761"/>
                    <a:pt x="33" y="1109"/>
                  </a:cubicBezTo>
                  <a:cubicBezTo>
                    <a:pt x="1" y="1236"/>
                    <a:pt x="286" y="1331"/>
                    <a:pt x="634" y="1331"/>
                  </a:cubicBezTo>
                  <a:lnTo>
                    <a:pt x="3073" y="1331"/>
                  </a:lnTo>
                  <a:cubicBezTo>
                    <a:pt x="3421" y="1331"/>
                    <a:pt x="3675" y="1236"/>
                    <a:pt x="3675" y="1109"/>
                  </a:cubicBezTo>
                  <a:cubicBezTo>
                    <a:pt x="3675" y="761"/>
                    <a:pt x="3675" y="571"/>
                    <a:pt x="3675" y="222"/>
                  </a:cubicBezTo>
                  <a:cubicBezTo>
                    <a:pt x="3675" y="96"/>
                    <a:pt x="3390" y="1"/>
                    <a:pt x="307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4604040" y="3091342"/>
              <a:ext cx="98709" cy="35451"/>
            </a:xfrm>
            <a:custGeom>
              <a:avLst/>
              <a:gdLst/>
              <a:ahLst/>
              <a:cxnLst/>
              <a:rect l="l" t="t" r="r" b="b"/>
              <a:pathLst>
                <a:path w="3706" h="1331" extrusionOk="0">
                  <a:moveTo>
                    <a:pt x="602" y="1"/>
                  </a:moveTo>
                  <a:cubicBezTo>
                    <a:pt x="254" y="1"/>
                    <a:pt x="0" y="96"/>
                    <a:pt x="0" y="222"/>
                  </a:cubicBezTo>
                  <a:cubicBezTo>
                    <a:pt x="0" y="571"/>
                    <a:pt x="0" y="761"/>
                    <a:pt x="32" y="1109"/>
                  </a:cubicBezTo>
                  <a:cubicBezTo>
                    <a:pt x="32" y="1236"/>
                    <a:pt x="285" y="1331"/>
                    <a:pt x="634" y="1331"/>
                  </a:cubicBezTo>
                  <a:lnTo>
                    <a:pt x="3104" y="1331"/>
                  </a:lnTo>
                  <a:cubicBezTo>
                    <a:pt x="3420" y="1331"/>
                    <a:pt x="3706" y="1236"/>
                    <a:pt x="3674" y="1109"/>
                  </a:cubicBezTo>
                  <a:cubicBezTo>
                    <a:pt x="3642" y="761"/>
                    <a:pt x="3642" y="571"/>
                    <a:pt x="3611" y="222"/>
                  </a:cubicBezTo>
                  <a:cubicBezTo>
                    <a:pt x="3579" y="96"/>
                    <a:pt x="3325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4716226" y="3091342"/>
              <a:ext cx="100387" cy="35451"/>
            </a:xfrm>
            <a:custGeom>
              <a:avLst/>
              <a:gdLst/>
              <a:ahLst/>
              <a:cxnLst/>
              <a:rect l="l" t="t" r="r" b="b"/>
              <a:pathLst>
                <a:path w="3769" h="1331" extrusionOk="0">
                  <a:moveTo>
                    <a:pt x="570" y="1"/>
                  </a:moveTo>
                  <a:cubicBezTo>
                    <a:pt x="254" y="1"/>
                    <a:pt x="0" y="96"/>
                    <a:pt x="0" y="222"/>
                  </a:cubicBezTo>
                  <a:cubicBezTo>
                    <a:pt x="32" y="571"/>
                    <a:pt x="32" y="761"/>
                    <a:pt x="95" y="1109"/>
                  </a:cubicBezTo>
                  <a:cubicBezTo>
                    <a:pt x="95" y="1236"/>
                    <a:pt x="380" y="1331"/>
                    <a:pt x="729" y="1331"/>
                  </a:cubicBezTo>
                  <a:lnTo>
                    <a:pt x="3167" y="1331"/>
                  </a:lnTo>
                  <a:cubicBezTo>
                    <a:pt x="3515" y="1331"/>
                    <a:pt x="3769" y="1236"/>
                    <a:pt x="3737" y="1109"/>
                  </a:cubicBezTo>
                  <a:cubicBezTo>
                    <a:pt x="3674" y="761"/>
                    <a:pt x="3674" y="571"/>
                    <a:pt x="3610" y="222"/>
                  </a:cubicBezTo>
                  <a:cubicBezTo>
                    <a:pt x="3579" y="96"/>
                    <a:pt x="3294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4827561" y="3091342"/>
              <a:ext cx="102944" cy="35451"/>
            </a:xfrm>
            <a:custGeom>
              <a:avLst/>
              <a:gdLst/>
              <a:ahLst/>
              <a:cxnLst/>
              <a:rect l="l" t="t" r="r" b="b"/>
              <a:pathLst>
                <a:path w="3865" h="1331" extrusionOk="0">
                  <a:moveTo>
                    <a:pt x="602" y="1"/>
                  </a:moveTo>
                  <a:cubicBezTo>
                    <a:pt x="254" y="1"/>
                    <a:pt x="1" y="96"/>
                    <a:pt x="32" y="222"/>
                  </a:cubicBezTo>
                  <a:cubicBezTo>
                    <a:pt x="96" y="571"/>
                    <a:pt x="127" y="761"/>
                    <a:pt x="191" y="1109"/>
                  </a:cubicBezTo>
                  <a:cubicBezTo>
                    <a:pt x="191" y="1236"/>
                    <a:pt x="476" y="1331"/>
                    <a:pt x="824" y="1331"/>
                  </a:cubicBezTo>
                  <a:lnTo>
                    <a:pt x="3262" y="1331"/>
                  </a:lnTo>
                  <a:cubicBezTo>
                    <a:pt x="3611" y="1331"/>
                    <a:pt x="3864" y="1236"/>
                    <a:pt x="3832" y="1109"/>
                  </a:cubicBezTo>
                  <a:cubicBezTo>
                    <a:pt x="3769" y="761"/>
                    <a:pt x="3706" y="571"/>
                    <a:pt x="3642" y="222"/>
                  </a:cubicBezTo>
                  <a:cubicBezTo>
                    <a:pt x="3611" y="96"/>
                    <a:pt x="3326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4939747" y="3091342"/>
              <a:ext cx="104622" cy="35451"/>
            </a:xfrm>
            <a:custGeom>
              <a:avLst/>
              <a:gdLst/>
              <a:ahLst/>
              <a:cxnLst/>
              <a:rect l="l" t="t" r="r" b="b"/>
              <a:pathLst>
                <a:path w="3928" h="1331" extrusionOk="0">
                  <a:moveTo>
                    <a:pt x="571" y="1"/>
                  </a:moveTo>
                  <a:cubicBezTo>
                    <a:pt x="222" y="1"/>
                    <a:pt x="1" y="96"/>
                    <a:pt x="32" y="222"/>
                  </a:cubicBezTo>
                  <a:cubicBezTo>
                    <a:pt x="96" y="571"/>
                    <a:pt x="159" y="761"/>
                    <a:pt x="222" y="1109"/>
                  </a:cubicBezTo>
                  <a:cubicBezTo>
                    <a:pt x="254" y="1236"/>
                    <a:pt x="571" y="1331"/>
                    <a:pt x="919" y="1331"/>
                  </a:cubicBezTo>
                  <a:lnTo>
                    <a:pt x="3357" y="1331"/>
                  </a:lnTo>
                  <a:cubicBezTo>
                    <a:pt x="3706" y="1331"/>
                    <a:pt x="3927" y="1236"/>
                    <a:pt x="3896" y="1109"/>
                  </a:cubicBezTo>
                  <a:cubicBezTo>
                    <a:pt x="3801" y="761"/>
                    <a:pt x="3737" y="571"/>
                    <a:pt x="3642" y="222"/>
                  </a:cubicBezTo>
                  <a:cubicBezTo>
                    <a:pt x="3579" y="96"/>
                    <a:pt x="3294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5051082" y="3091342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571" y="1"/>
                  </a:moveTo>
                  <a:cubicBezTo>
                    <a:pt x="254" y="1"/>
                    <a:pt x="1" y="96"/>
                    <a:pt x="64" y="222"/>
                  </a:cubicBezTo>
                  <a:cubicBezTo>
                    <a:pt x="159" y="571"/>
                    <a:pt x="223" y="761"/>
                    <a:pt x="318" y="1109"/>
                  </a:cubicBezTo>
                  <a:cubicBezTo>
                    <a:pt x="381" y="1236"/>
                    <a:pt x="666" y="1331"/>
                    <a:pt x="1014" y="1331"/>
                  </a:cubicBezTo>
                  <a:lnTo>
                    <a:pt x="3484" y="1331"/>
                  </a:lnTo>
                  <a:cubicBezTo>
                    <a:pt x="3801" y="1331"/>
                    <a:pt x="4054" y="1236"/>
                    <a:pt x="3991" y="1109"/>
                  </a:cubicBezTo>
                  <a:cubicBezTo>
                    <a:pt x="3864" y="761"/>
                    <a:pt x="3801" y="571"/>
                    <a:pt x="3643" y="222"/>
                  </a:cubicBezTo>
                  <a:cubicBezTo>
                    <a:pt x="3611" y="96"/>
                    <a:pt x="3294" y="1"/>
                    <a:pt x="2978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5163268" y="3091342"/>
              <a:ext cx="256468" cy="35451"/>
            </a:xfrm>
            <a:custGeom>
              <a:avLst/>
              <a:gdLst/>
              <a:ahLst/>
              <a:cxnLst/>
              <a:rect l="l" t="t" r="r" b="b"/>
              <a:pathLst>
                <a:path w="9629" h="1331" extrusionOk="0">
                  <a:moveTo>
                    <a:pt x="571" y="1"/>
                  </a:moveTo>
                  <a:cubicBezTo>
                    <a:pt x="223" y="1"/>
                    <a:pt x="1" y="96"/>
                    <a:pt x="32" y="222"/>
                  </a:cubicBezTo>
                  <a:cubicBezTo>
                    <a:pt x="191" y="571"/>
                    <a:pt x="254" y="761"/>
                    <a:pt x="381" y="1109"/>
                  </a:cubicBezTo>
                  <a:cubicBezTo>
                    <a:pt x="444" y="1236"/>
                    <a:pt x="761" y="1331"/>
                    <a:pt x="1109" y="1331"/>
                  </a:cubicBezTo>
                  <a:lnTo>
                    <a:pt x="9058" y="1331"/>
                  </a:lnTo>
                  <a:cubicBezTo>
                    <a:pt x="9407" y="1331"/>
                    <a:pt x="9628" y="1236"/>
                    <a:pt x="9565" y="1109"/>
                  </a:cubicBezTo>
                  <a:cubicBezTo>
                    <a:pt x="9343" y="761"/>
                    <a:pt x="9248" y="571"/>
                    <a:pt x="9058" y="222"/>
                  </a:cubicBezTo>
                  <a:cubicBezTo>
                    <a:pt x="8995" y="96"/>
                    <a:pt x="8678" y="1"/>
                    <a:pt x="833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3701486" y="3132679"/>
              <a:ext cx="148490" cy="35451"/>
            </a:xfrm>
            <a:custGeom>
              <a:avLst/>
              <a:gdLst/>
              <a:ahLst/>
              <a:cxnLst/>
              <a:rect l="l" t="t" r="r" b="b"/>
              <a:pathLst>
                <a:path w="5575" h="1331" extrusionOk="0">
                  <a:moveTo>
                    <a:pt x="1299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1"/>
                    <a:pt x="285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4371" y="1331"/>
                  </a:lnTo>
                  <a:cubicBezTo>
                    <a:pt x="4719" y="1331"/>
                    <a:pt x="5036" y="1236"/>
                    <a:pt x="5099" y="1109"/>
                  </a:cubicBezTo>
                  <a:cubicBezTo>
                    <a:pt x="5257" y="761"/>
                    <a:pt x="5352" y="571"/>
                    <a:pt x="5511" y="222"/>
                  </a:cubicBezTo>
                  <a:cubicBezTo>
                    <a:pt x="5574" y="95"/>
                    <a:pt x="5352" y="0"/>
                    <a:pt x="500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3852480" y="3132679"/>
              <a:ext cx="112213" cy="35451"/>
            </a:xfrm>
            <a:custGeom>
              <a:avLst/>
              <a:gdLst/>
              <a:ahLst/>
              <a:cxnLst/>
              <a:rect l="l" t="t" r="r" b="b"/>
              <a:pathLst>
                <a:path w="4213" h="1331" extrusionOk="0">
                  <a:moveTo>
                    <a:pt x="1172" y="0"/>
                  </a:moveTo>
                  <a:cubicBezTo>
                    <a:pt x="823" y="0"/>
                    <a:pt x="507" y="95"/>
                    <a:pt x="443" y="222"/>
                  </a:cubicBezTo>
                  <a:cubicBezTo>
                    <a:pt x="285" y="571"/>
                    <a:pt x="222" y="761"/>
                    <a:pt x="63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959" y="761"/>
                    <a:pt x="4022" y="571"/>
                    <a:pt x="4149" y="222"/>
                  </a:cubicBezTo>
                  <a:cubicBezTo>
                    <a:pt x="4212" y="95"/>
                    <a:pt x="3990" y="0"/>
                    <a:pt x="364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3969727" y="3132679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1077" y="0"/>
                  </a:moveTo>
                  <a:cubicBezTo>
                    <a:pt x="728" y="0"/>
                    <a:pt x="412" y="95"/>
                    <a:pt x="380" y="222"/>
                  </a:cubicBezTo>
                  <a:cubicBezTo>
                    <a:pt x="253" y="571"/>
                    <a:pt x="158" y="761"/>
                    <a:pt x="32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927" y="761"/>
                    <a:pt x="3959" y="571"/>
                    <a:pt x="4085" y="222"/>
                  </a:cubicBezTo>
                  <a:cubicBezTo>
                    <a:pt x="4117" y="95"/>
                    <a:pt x="3895" y="0"/>
                    <a:pt x="354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4086974" y="3132679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982" y="0"/>
                  </a:moveTo>
                  <a:cubicBezTo>
                    <a:pt x="633" y="0"/>
                    <a:pt x="348" y="95"/>
                    <a:pt x="285" y="222"/>
                  </a:cubicBezTo>
                  <a:cubicBezTo>
                    <a:pt x="190" y="571"/>
                    <a:pt x="127" y="761"/>
                    <a:pt x="32" y="1109"/>
                  </a:cubicBezTo>
                  <a:cubicBezTo>
                    <a:pt x="0" y="1236"/>
                    <a:pt x="253" y="1331"/>
                    <a:pt x="602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864" y="761"/>
                    <a:pt x="3927" y="571"/>
                    <a:pt x="4022" y="222"/>
                  </a:cubicBezTo>
                  <a:cubicBezTo>
                    <a:pt x="4022" y="95"/>
                    <a:pt x="3800" y="0"/>
                    <a:pt x="345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4204222" y="3132679"/>
              <a:ext cx="105448" cy="35451"/>
            </a:xfrm>
            <a:custGeom>
              <a:avLst/>
              <a:gdLst/>
              <a:ahLst/>
              <a:cxnLst/>
              <a:rect l="l" t="t" r="r" b="b"/>
              <a:pathLst>
                <a:path w="3959" h="1331" extrusionOk="0">
                  <a:moveTo>
                    <a:pt x="887" y="0"/>
                  </a:moveTo>
                  <a:cubicBezTo>
                    <a:pt x="538" y="0"/>
                    <a:pt x="253" y="95"/>
                    <a:pt x="222" y="222"/>
                  </a:cubicBezTo>
                  <a:cubicBezTo>
                    <a:pt x="127" y="571"/>
                    <a:pt x="95" y="761"/>
                    <a:pt x="0" y="1109"/>
                  </a:cubicBezTo>
                  <a:cubicBezTo>
                    <a:pt x="0" y="1236"/>
                    <a:pt x="253" y="1331"/>
                    <a:pt x="602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769" y="1109"/>
                  </a:cubicBezTo>
                  <a:cubicBezTo>
                    <a:pt x="3832" y="761"/>
                    <a:pt x="3864" y="571"/>
                    <a:pt x="3927" y="222"/>
                  </a:cubicBezTo>
                  <a:cubicBezTo>
                    <a:pt x="3959" y="95"/>
                    <a:pt x="3705" y="0"/>
                    <a:pt x="335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4320617" y="3132679"/>
              <a:ext cx="103770" cy="35451"/>
            </a:xfrm>
            <a:custGeom>
              <a:avLst/>
              <a:gdLst/>
              <a:ahLst/>
              <a:cxnLst/>
              <a:rect l="l" t="t" r="r" b="b"/>
              <a:pathLst>
                <a:path w="3896" h="1331" extrusionOk="0">
                  <a:moveTo>
                    <a:pt x="824" y="0"/>
                  </a:moveTo>
                  <a:cubicBezTo>
                    <a:pt x="475" y="0"/>
                    <a:pt x="190" y="95"/>
                    <a:pt x="190" y="222"/>
                  </a:cubicBezTo>
                  <a:cubicBezTo>
                    <a:pt x="127" y="571"/>
                    <a:pt x="95" y="761"/>
                    <a:pt x="32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36" y="1331"/>
                  </a:lnTo>
                  <a:cubicBezTo>
                    <a:pt x="3484" y="1331"/>
                    <a:pt x="3801" y="1236"/>
                    <a:pt x="3801" y="1109"/>
                  </a:cubicBezTo>
                  <a:cubicBezTo>
                    <a:pt x="3832" y="761"/>
                    <a:pt x="3832" y="571"/>
                    <a:pt x="3896" y="222"/>
                  </a:cubicBezTo>
                  <a:cubicBezTo>
                    <a:pt x="3896" y="95"/>
                    <a:pt x="3642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4437864" y="3132679"/>
              <a:ext cx="101240" cy="35451"/>
            </a:xfrm>
            <a:custGeom>
              <a:avLst/>
              <a:gdLst/>
              <a:ahLst/>
              <a:cxnLst/>
              <a:rect l="l" t="t" r="r" b="b"/>
              <a:pathLst>
                <a:path w="3801" h="1331" extrusionOk="0">
                  <a:moveTo>
                    <a:pt x="729" y="0"/>
                  </a:moveTo>
                  <a:cubicBezTo>
                    <a:pt x="380" y="0"/>
                    <a:pt x="95" y="95"/>
                    <a:pt x="95" y="222"/>
                  </a:cubicBezTo>
                  <a:cubicBezTo>
                    <a:pt x="64" y="571"/>
                    <a:pt x="64" y="761"/>
                    <a:pt x="32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36" y="1331"/>
                  </a:lnTo>
                  <a:cubicBezTo>
                    <a:pt x="3484" y="1331"/>
                    <a:pt x="3769" y="1236"/>
                    <a:pt x="3769" y="1109"/>
                  </a:cubicBezTo>
                  <a:cubicBezTo>
                    <a:pt x="3801" y="761"/>
                    <a:pt x="3801" y="571"/>
                    <a:pt x="3801" y="222"/>
                  </a:cubicBezTo>
                  <a:cubicBezTo>
                    <a:pt x="3801" y="95"/>
                    <a:pt x="3547" y="0"/>
                    <a:pt x="319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4555111" y="3132679"/>
              <a:ext cx="100414" cy="35451"/>
            </a:xfrm>
            <a:custGeom>
              <a:avLst/>
              <a:gdLst/>
              <a:ahLst/>
              <a:cxnLst/>
              <a:rect l="l" t="t" r="r" b="b"/>
              <a:pathLst>
                <a:path w="3770" h="1331" extrusionOk="0">
                  <a:moveTo>
                    <a:pt x="634" y="0"/>
                  </a:moveTo>
                  <a:cubicBezTo>
                    <a:pt x="285" y="0"/>
                    <a:pt x="32" y="95"/>
                    <a:pt x="32" y="222"/>
                  </a:cubicBezTo>
                  <a:cubicBezTo>
                    <a:pt x="0" y="571"/>
                    <a:pt x="0" y="761"/>
                    <a:pt x="0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67" y="1331"/>
                  </a:lnTo>
                  <a:cubicBezTo>
                    <a:pt x="3516" y="1331"/>
                    <a:pt x="3769" y="1236"/>
                    <a:pt x="3769" y="1109"/>
                  </a:cubicBezTo>
                  <a:cubicBezTo>
                    <a:pt x="3737" y="761"/>
                    <a:pt x="3737" y="571"/>
                    <a:pt x="3737" y="222"/>
                  </a:cubicBezTo>
                  <a:cubicBezTo>
                    <a:pt x="3706" y="95"/>
                    <a:pt x="3452" y="0"/>
                    <a:pt x="310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4670681" y="3132679"/>
              <a:ext cx="102092" cy="35451"/>
            </a:xfrm>
            <a:custGeom>
              <a:avLst/>
              <a:gdLst/>
              <a:ahLst/>
              <a:cxnLst/>
              <a:rect l="l" t="t" r="r" b="b"/>
              <a:pathLst>
                <a:path w="3833" h="1331" extrusionOk="0">
                  <a:moveTo>
                    <a:pt x="602" y="0"/>
                  </a:moveTo>
                  <a:cubicBezTo>
                    <a:pt x="253" y="0"/>
                    <a:pt x="0" y="95"/>
                    <a:pt x="0" y="222"/>
                  </a:cubicBezTo>
                  <a:cubicBezTo>
                    <a:pt x="32" y="571"/>
                    <a:pt x="32" y="761"/>
                    <a:pt x="63" y="1109"/>
                  </a:cubicBezTo>
                  <a:cubicBezTo>
                    <a:pt x="63" y="1236"/>
                    <a:pt x="348" y="1331"/>
                    <a:pt x="697" y="1331"/>
                  </a:cubicBezTo>
                  <a:lnTo>
                    <a:pt x="3230" y="1331"/>
                  </a:lnTo>
                  <a:cubicBezTo>
                    <a:pt x="3579" y="1331"/>
                    <a:pt x="3832" y="1236"/>
                    <a:pt x="3832" y="1109"/>
                  </a:cubicBezTo>
                  <a:cubicBezTo>
                    <a:pt x="3769" y="761"/>
                    <a:pt x="3769" y="571"/>
                    <a:pt x="3705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4785397" y="3132679"/>
              <a:ext cx="104622" cy="35451"/>
            </a:xfrm>
            <a:custGeom>
              <a:avLst/>
              <a:gdLst/>
              <a:ahLst/>
              <a:cxnLst/>
              <a:rect l="l" t="t" r="r" b="b"/>
              <a:pathLst>
                <a:path w="3928" h="1331" extrusionOk="0">
                  <a:moveTo>
                    <a:pt x="602" y="0"/>
                  </a:moveTo>
                  <a:cubicBezTo>
                    <a:pt x="253" y="0"/>
                    <a:pt x="0" y="95"/>
                    <a:pt x="32" y="222"/>
                  </a:cubicBezTo>
                  <a:cubicBezTo>
                    <a:pt x="63" y="571"/>
                    <a:pt x="95" y="761"/>
                    <a:pt x="127" y="1109"/>
                  </a:cubicBezTo>
                  <a:cubicBezTo>
                    <a:pt x="158" y="1236"/>
                    <a:pt x="443" y="1331"/>
                    <a:pt x="792" y="1331"/>
                  </a:cubicBezTo>
                  <a:lnTo>
                    <a:pt x="3325" y="1331"/>
                  </a:lnTo>
                  <a:cubicBezTo>
                    <a:pt x="3674" y="1331"/>
                    <a:pt x="3927" y="1236"/>
                    <a:pt x="3895" y="1109"/>
                  </a:cubicBezTo>
                  <a:cubicBezTo>
                    <a:pt x="3832" y="761"/>
                    <a:pt x="3800" y="571"/>
                    <a:pt x="3737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4"/>
            <p:cNvSpPr/>
            <p:nvPr/>
          </p:nvSpPr>
          <p:spPr>
            <a:xfrm>
              <a:off x="4900114" y="3132679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602" y="0"/>
                  </a:moveTo>
                  <a:cubicBezTo>
                    <a:pt x="253" y="0"/>
                    <a:pt x="0" y="95"/>
                    <a:pt x="32" y="222"/>
                  </a:cubicBezTo>
                  <a:cubicBezTo>
                    <a:pt x="95" y="571"/>
                    <a:pt x="158" y="761"/>
                    <a:pt x="222" y="1109"/>
                  </a:cubicBezTo>
                  <a:cubicBezTo>
                    <a:pt x="253" y="1236"/>
                    <a:pt x="538" y="1331"/>
                    <a:pt x="887" y="1331"/>
                  </a:cubicBezTo>
                  <a:lnTo>
                    <a:pt x="3420" y="1331"/>
                  </a:lnTo>
                  <a:cubicBezTo>
                    <a:pt x="3769" y="1331"/>
                    <a:pt x="4022" y="1236"/>
                    <a:pt x="3990" y="1109"/>
                  </a:cubicBezTo>
                  <a:cubicBezTo>
                    <a:pt x="3895" y="761"/>
                    <a:pt x="3832" y="571"/>
                    <a:pt x="3737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5015657" y="3132679"/>
              <a:ext cx="108857" cy="35451"/>
            </a:xfrm>
            <a:custGeom>
              <a:avLst/>
              <a:gdLst/>
              <a:ahLst/>
              <a:cxnLst/>
              <a:rect l="l" t="t" r="r" b="b"/>
              <a:pathLst>
                <a:path w="4087" h="1331" extrusionOk="0">
                  <a:moveTo>
                    <a:pt x="571" y="0"/>
                  </a:moveTo>
                  <a:cubicBezTo>
                    <a:pt x="222" y="0"/>
                    <a:pt x="1" y="95"/>
                    <a:pt x="32" y="222"/>
                  </a:cubicBezTo>
                  <a:cubicBezTo>
                    <a:pt x="127" y="571"/>
                    <a:pt x="159" y="761"/>
                    <a:pt x="286" y="1109"/>
                  </a:cubicBezTo>
                  <a:cubicBezTo>
                    <a:pt x="317" y="1236"/>
                    <a:pt x="634" y="1331"/>
                    <a:pt x="982" y="1331"/>
                  </a:cubicBezTo>
                  <a:lnTo>
                    <a:pt x="3484" y="1331"/>
                  </a:lnTo>
                  <a:cubicBezTo>
                    <a:pt x="3833" y="1331"/>
                    <a:pt x="4086" y="1236"/>
                    <a:pt x="4054" y="1109"/>
                  </a:cubicBezTo>
                  <a:cubicBezTo>
                    <a:pt x="3928" y="761"/>
                    <a:pt x="3864" y="571"/>
                    <a:pt x="3738" y="222"/>
                  </a:cubicBezTo>
                  <a:cubicBezTo>
                    <a:pt x="3674" y="95"/>
                    <a:pt x="3389" y="0"/>
                    <a:pt x="30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5130374" y="3132679"/>
              <a:ext cx="111388" cy="35451"/>
            </a:xfrm>
            <a:custGeom>
              <a:avLst/>
              <a:gdLst/>
              <a:ahLst/>
              <a:cxnLst/>
              <a:rect l="l" t="t" r="r" b="b"/>
              <a:pathLst>
                <a:path w="4182" h="1331" extrusionOk="0">
                  <a:moveTo>
                    <a:pt x="571" y="0"/>
                  </a:moveTo>
                  <a:cubicBezTo>
                    <a:pt x="222" y="0"/>
                    <a:pt x="1" y="95"/>
                    <a:pt x="32" y="222"/>
                  </a:cubicBezTo>
                  <a:cubicBezTo>
                    <a:pt x="159" y="571"/>
                    <a:pt x="222" y="761"/>
                    <a:pt x="349" y="1109"/>
                  </a:cubicBezTo>
                  <a:cubicBezTo>
                    <a:pt x="412" y="1236"/>
                    <a:pt x="729" y="1331"/>
                    <a:pt x="1077" y="1331"/>
                  </a:cubicBezTo>
                  <a:lnTo>
                    <a:pt x="3579" y="1331"/>
                  </a:lnTo>
                  <a:cubicBezTo>
                    <a:pt x="3928" y="1331"/>
                    <a:pt x="4181" y="1236"/>
                    <a:pt x="4118" y="1109"/>
                  </a:cubicBezTo>
                  <a:cubicBezTo>
                    <a:pt x="3959" y="761"/>
                    <a:pt x="3896" y="571"/>
                    <a:pt x="3738" y="222"/>
                  </a:cubicBezTo>
                  <a:cubicBezTo>
                    <a:pt x="3706" y="95"/>
                    <a:pt x="3389" y="0"/>
                    <a:pt x="30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5245091" y="3132679"/>
              <a:ext cx="197419" cy="35451"/>
            </a:xfrm>
            <a:custGeom>
              <a:avLst/>
              <a:gdLst/>
              <a:ahLst/>
              <a:cxnLst/>
              <a:rect l="l" t="t" r="r" b="b"/>
              <a:pathLst>
                <a:path w="7412" h="1331" extrusionOk="0">
                  <a:moveTo>
                    <a:pt x="571" y="0"/>
                  </a:moveTo>
                  <a:cubicBezTo>
                    <a:pt x="222" y="0"/>
                    <a:pt x="1" y="95"/>
                    <a:pt x="64" y="222"/>
                  </a:cubicBezTo>
                  <a:cubicBezTo>
                    <a:pt x="222" y="571"/>
                    <a:pt x="286" y="761"/>
                    <a:pt x="444" y="1109"/>
                  </a:cubicBezTo>
                  <a:cubicBezTo>
                    <a:pt x="507" y="1236"/>
                    <a:pt x="824" y="1331"/>
                    <a:pt x="1172" y="1331"/>
                  </a:cubicBezTo>
                  <a:lnTo>
                    <a:pt x="6841" y="1331"/>
                  </a:lnTo>
                  <a:cubicBezTo>
                    <a:pt x="7190" y="1331"/>
                    <a:pt x="7411" y="1236"/>
                    <a:pt x="7348" y="1109"/>
                  </a:cubicBezTo>
                  <a:cubicBezTo>
                    <a:pt x="7126" y="761"/>
                    <a:pt x="7031" y="571"/>
                    <a:pt x="6841" y="222"/>
                  </a:cubicBezTo>
                  <a:cubicBezTo>
                    <a:pt x="6778" y="95"/>
                    <a:pt x="6461" y="0"/>
                    <a:pt x="6113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3678713" y="3174017"/>
              <a:ext cx="185593" cy="35451"/>
            </a:xfrm>
            <a:custGeom>
              <a:avLst/>
              <a:gdLst/>
              <a:ahLst/>
              <a:cxnLst/>
              <a:rect l="l" t="t" r="r" b="b"/>
              <a:pathLst>
                <a:path w="6968" h="1331" extrusionOk="0">
                  <a:moveTo>
                    <a:pt x="1330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0"/>
                    <a:pt x="254" y="729"/>
                    <a:pt x="64" y="1109"/>
                  </a:cubicBezTo>
                  <a:cubicBezTo>
                    <a:pt x="0" y="1204"/>
                    <a:pt x="254" y="1330"/>
                    <a:pt x="602" y="1330"/>
                  </a:cubicBezTo>
                  <a:lnTo>
                    <a:pt x="5764" y="1330"/>
                  </a:lnTo>
                  <a:cubicBezTo>
                    <a:pt x="6112" y="1330"/>
                    <a:pt x="6461" y="1204"/>
                    <a:pt x="6524" y="1109"/>
                  </a:cubicBezTo>
                  <a:cubicBezTo>
                    <a:pt x="6682" y="729"/>
                    <a:pt x="6746" y="570"/>
                    <a:pt x="6904" y="222"/>
                  </a:cubicBezTo>
                  <a:cubicBezTo>
                    <a:pt x="6967" y="95"/>
                    <a:pt x="6714" y="0"/>
                    <a:pt x="636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3867662" y="3174017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1172" y="0"/>
                  </a:moveTo>
                  <a:cubicBezTo>
                    <a:pt x="824" y="0"/>
                    <a:pt x="507" y="95"/>
                    <a:pt x="444" y="222"/>
                  </a:cubicBezTo>
                  <a:cubicBezTo>
                    <a:pt x="285" y="570"/>
                    <a:pt x="222" y="729"/>
                    <a:pt x="63" y="1109"/>
                  </a:cubicBezTo>
                  <a:cubicBezTo>
                    <a:pt x="0" y="1204"/>
                    <a:pt x="253" y="1330"/>
                    <a:pt x="602" y="1330"/>
                  </a:cubicBezTo>
                  <a:lnTo>
                    <a:pt x="3199" y="1330"/>
                  </a:lnTo>
                  <a:cubicBezTo>
                    <a:pt x="3547" y="1330"/>
                    <a:pt x="3864" y="1204"/>
                    <a:pt x="3927" y="1109"/>
                  </a:cubicBezTo>
                  <a:cubicBezTo>
                    <a:pt x="4054" y="729"/>
                    <a:pt x="4117" y="570"/>
                    <a:pt x="4244" y="222"/>
                  </a:cubicBezTo>
                  <a:cubicBezTo>
                    <a:pt x="4307" y="95"/>
                    <a:pt x="4054" y="0"/>
                    <a:pt x="370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3988265" y="3174017"/>
              <a:ext cx="111388" cy="35451"/>
            </a:xfrm>
            <a:custGeom>
              <a:avLst/>
              <a:gdLst/>
              <a:ahLst/>
              <a:cxnLst/>
              <a:rect l="l" t="t" r="r" b="b"/>
              <a:pathLst>
                <a:path w="4182" h="1331" extrusionOk="0">
                  <a:moveTo>
                    <a:pt x="1078" y="0"/>
                  </a:moveTo>
                  <a:cubicBezTo>
                    <a:pt x="729" y="0"/>
                    <a:pt x="413" y="95"/>
                    <a:pt x="349" y="222"/>
                  </a:cubicBezTo>
                  <a:cubicBezTo>
                    <a:pt x="222" y="570"/>
                    <a:pt x="159" y="729"/>
                    <a:pt x="32" y="1109"/>
                  </a:cubicBezTo>
                  <a:cubicBezTo>
                    <a:pt x="1" y="1204"/>
                    <a:pt x="254" y="1330"/>
                    <a:pt x="603" y="1330"/>
                  </a:cubicBezTo>
                  <a:lnTo>
                    <a:pt x="3168" y="1330"/>
                  </a:lnTo>
                  <a:cubicBezTo>
                    <a:pt x="3548" y="1330"/>
                    <a:pt x="3864" y="1204"/>
                    <a:pt x="3896" y="1109"/>
                  </a:cubicBezTo>
                  <a:cubicBezTo>
                    <a:pt x="3991" y="729"/>
                    <a:pt x="4054" y="570"/>
                    <a:pt x="4149" y="222"/>
                  </a:cubicBezTo>
                  <a:cubicBezTo>
                    <a:pt x="4181" y="95"/>
                    <a:pt x="3928" y="0"/>
                    <a:pt x="357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4"/>
            <p:cNvSpPr/>
            <p:nvPr/>
          </p:nvSpPr>
          <p:spPr>
            <a:xfrm>
              <a:off x="4108043" y="3174017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983" y="0"/>
                  </a:moveTo>
                  <a:cubicBezTo>
                    <a:pt x="634" y="0"/>
                    <a:pt x="318" y="95"/>
                    <a:pt x="286" y="222"/>
                  </a:cubicBezTo>
                  <a:cubicBezTo>
                    <a:pt x="191" y="570"/>
                    <a:pt x="128" y="729"/>
                    <a:pt x="32" y="1109"/>
                  </a:cubicBezTo>
                  <a:cubicBezTo>
                    <a:pt x="1" y="1204"/>
                    <a:pt x="254" y="1330"/>
                    <a:pt x="634" y="1330"/>
                  </a:cubicBezTo>
                  <a:lnTo>
                    <a:pt x="3199" y="1330"/>
                  </a:lnTo>
                  <a:cubicBezTo>
                    <a:pt x="3548" y="1330"/>
                    <a:pt x="3864" y="1204"/>
                    <a:pt x="3896" y="1109"/>
                  </a:cubicBezTo>
                  <a:cubicBezTo>
                    <a:pt x="3991" y="729"/>
                    <a:pt x="4023" y="570"/>
                    <a:pt x="4086" y="222"/>
                  </a:cubicBezTo>
                  <a:cubicBezTo>
                    <a:pt x="4118" y="95"/>
                    <a:pt x="3864" y="0"/>
                    <a:pt x="351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4228673" y="3174017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887" y="0"/>
                  </a:moveTo>
                  <a:cubicBezTo>
                    <a:pt x="539" y="0"/>
                    <a:pt x="254" y="95"/>
                    <a:pt x="222" y="222"/>
                  </a:cubicBezTo>
                  <a:cubicBezTo>
                    <a:pt x="127" y="570"/>
                    <a:pt x="96" y="729"/>
                    <a:pt x="32" y="1109"/>
                  </a:cubicBezTo>
                  <a:cubicBezTo>
                    <a:pt x="1" y="1204"/>
                    <a:pt x="254" y="1330"/>
                    <a:pt x="634" y="1330"/>
                  </a:cubicBezTo>
                  <a:lnTo>
                    <a:pt x="3199" y="1330"/>
                  </a:lnTo>
                  <a:cubicBezTo>
                    <a:pt x="3547" y="1330"/>
                    <a:pt x="3864" y="1204"/>
                    <a:pt x="3896" y="1109"/>
                  </a:cubicBezTo>
                  <a:cubicBezTo>
                    <a:pt x="3927" y="729"/>
                    <a:pt x="3959" y="570"/>
                    <a:pt x="4022" y="222"/>
                  </a:cubicBezTo>
                  <a:cubicBezTo>
                    <a:pt x="4022" y="95"/>
                    <a:pt x="3769" y="0"/>
                    <a:pt x="342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4348450" y="3174017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824" y="0"/>
                  </a:moveTo>
                  <a:cubicBezTo>
                    <a:pt x="476" y="0"/>
                    <a:pt x="159" y="95"/>
                    <a:pt x="159" y="222"/>
                  </a:cubicBezTo>
                  <a:cubicBezTo>
                    <a:pt x="96" y="570"/>
                    <a:pt x="64" y="729"/>
                    <a:pt x="32" y="1109"/>
                  </a:cubicBezTo>
                  <a:cubicBezTo>
                    <a:pt x="1" y="1204"/>
                    <a:pt x="286" y="1330"/>
                    <a:pt x="634" y="1330"/>
                  </a:cubicBezTo>
                  <a:lnTo>
                    <a:pt x="3231" y="1330"/>
                  </a:lnTo>
                  <a:cubicBezTo>
                    <a:pt x="3579" y="1330"/>
                    <a:pt x="3864" y="1204"/>
                    <a:pt x="3896" y="1109"/>
                  </a:cubicBezTo>
                  <a:cubicBezTo>
                    <a:pt x="3927" y="729"/>
                    <a:pt x="3927" y="570"/>
                    <a:pt x="3959" y="222"/>
                  </a:cubicBezTo>
                  <a:cubicBezTo>
                    <a:pt x="3959" y="95"/>
                    <a:pt x="3674" y="0"/>
                    <a:pt x="332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4469080" y="3174017"/>
              <a:ext cx="102918" cy="35451"/>
            </a:xfrm>
            <a:custGeom>
              <a:avLst/>
              <a:gdLst/>
              <a:ahLst/>
              <a:cxnLst/>
              <a:rect l="l" t="t" r="r" b="b"/>
              <a:pathLst>
                <a:path w="3864" h="1331" extrusionOk="0">
                  <a:moveTo>
                    <a:pt x="697" y="0"/>
                  </a:moveTo>
                  <a:cubicBezTo>
                    <a:pt x="349" y="0"/>
                    <a:pt x="64" y="95"/>
                    <a:pt x="64" y="222"/>
                  </a:cubicBezTo>
                  <a:cubicBezTo>
                    <a:pt x="32" y="570"/>
                    <a:pt x="32" y="729"/>
                    <a:pt x="0" y="1109"/>
                  </a:cubicBezTo>
                  <a:cubicBezTo>
                    <a:pt x="0" y="1204"/>
                    <a:pt x="285" y="1330"/>
                    <a:pt x="634" y="1330"/>
                  </a:cubicBezTo>
                  <a:lnTo>
                    <a:pt x="3199" y="1330"/>
                  </a:lnTo>
                  <a:cubicBezTo>
                    <a:pt x="3579" y="1330"/>
                    <a:pt x="3864" y="1204"/>
                    <a:pt x="3864" y="1109"/>
                  </a:cubicBezTo>
                  <a:lnTo>
                    <a:pt x="3864" y="222"/>
                  </a:lnTo>
                  <a:cubicBezTo>
                    <a:pt x="3864" y="95"/>
                    <a:pt x="3579" y="0"/>
                    <a:pt x="323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4588858" y="3174017"/>
              <a:ext cx="103770" cy="35451"/>
            </a:xfrm>
            <a:custGeom>
              <a:avLst/>
              <a:gdLst/>
              <a:ahLst/>
              <a:cxnLst/>
              <a:rect l="l" t="t" r="r" b="b"/>
              <a:pathLst>
                <a:path w="3896" h="1331" extrusionOk="0">
                  <a:moveTo>
                    <a:pt x="634" y="0"/>
                  </a:moveTo>
                  <a:cubicBezTo>
                    <a:pt x="285" y="0"/>
                    <a:pt x="0" y="95"/>
                    <a:pt x="0" y="222"/>
                  </a:cubicBezTo>
                  <a:cubicBezTo>
                    <a:pt x="0" y="570"/>
                    <a:pt x="0" y="729"/>
                    <a:pt x="0" y="1109"/>
                  </a:cubicBezTo>
                  <a:cubicBezTo>
                    <a:pt x="0" y="1204"/>
                    <a:pt x="317" y="1330"/>
                    <a:pt x="665" y="1330"/>
                  </a:cubicBezTo>
                  <a:lnTo>
                    <a:pt x="3230" y="1330"/>
                  </a:lnTo>
                  <a:cubicBezTo>
                    <a:pt x="3610" y="1330"/>
                    <a:pt x="3895" y="1204"/>
                    <a:pt x="3864" y="1109"/>
                  </a:cubicBezTo>
                  <a:cubicBezTo>
                    <a:pt x="3832" y="729"/>
                    <a:pt x="3832" y="570"/>
                    <a:pt x="3800" y="222"/>
                  </a:cubicBezTo>
                  <a:cubicBezTo>
                    <a:pt x="3800" y="95"/>
                    <a:pt x="3515" y="0"/>
                    <a:pt x="316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4706931" y="3174017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34" y="0"/>
                  </a:moveTo>
                  <a:cubicBezTo>
                    <a:pt x="286" y="0"/>
                    <a:pt x="1" y="95"/>
                    <a:pt x="1" y="222"/>
                  </a:cubicBezTo>
                  <a:cubicBezTo>
                    <a:pt x="33" y="570"/>
                    <a:pt x="64" y="729"/>
                    <a:pt x="96" y="1109"/>
                  </a:cubicBezTo>
                  <a:cubicBezTo>
                    <a:pt x="96" y="1204"/>
                    <a:pt x="381" y="1330"/>
                    <a:pt x="761" y="1330"/>
                  </a:cubicBezTo>
                  <a:lnTo>
                    <a:pt x="3326" y="1330"/>
                  </a:lnTo>
                  <a:cubicBezTo>
                    <a:pt x="3674" y="1330"/>
                    <a:pt x="3959" y="1204"/>
                    <a:pt x="3959" y="1109"/>
                  </a:cubicBezTo>
                  <a:cubicBezTo>
                    <a:pt x="3896" y="729"/>
                    <a:pt x="3864" y="570"/>
                    <a:pt x="3801" y="222"/>
                  </a:cubicBezTo>
                  <a:cubicBezTo>
                    <a:pt x="3801" y="95"/>
                    <a:pt x="3484" y="0"/>
                    <a:pt x="313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4825030" y="3174017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602" y="0"/>
                  </a:moveTo>
                  <a:cubicBezTo>
                    <a:pt x="254" y="0"/>
                    <a:pt x="1" y="95"/>
                    <a:pt x="1" y="222"/>
                  </a:cubicBezTo>
                  <a:cubicBezTo>
                    <a:pt x="64" y="570"/>
                    <a:pt x="96" y="729"/>
                    <a:pt x="159" y="1109"/>
                  </a:cubicBezTo>
                  <a:cubicBezTo>
                    <a:pt x="191" y="1204"/>
                    <a:pt x="476" y="1330"/>
                    <a:pt x="824" y="1330"/>
                  </a:cubicBezTo>
                  <a:lnTo>
                    <a:pt x="3421" y="1330"/>
                  </a:lnTo>
                  <a:cubicBezTo>
                    <a:pt x="3769" y="1330"/>
                    <a:pt x="4054" y="1204"/>
                    <a:pt x="4023" y="1109"/>
                  </a:cubicBezTo>
                  <a:cubicBezTo>
                    <a:pt x="3927" y="729"/>
                    <a:pt x="3896" y="570"/>
                    <a:pt x="3832" y="222"/>
                  </a:cubicBezTo>
                  <a:cubicBezTo>
                    <a:pt x="3801" y="95"/>
                    <a:pt x="3484" y="0"/>
                    <a:pt x="313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4943130" y="3174017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95" y="570"/>
                    <a:pt x="159" y="729"/>
                    <a:pt x="222" y="1109"/>
                  </a:cubicBezTo>
                  <a:cubicBezTo>
                    <a:pt x="254" y="1204"/>
                    <a:pt x="570" y="1330"/>
                    <a:pt x="919" y="1330"/>
                  </a:cubicBezTo>
                  <a:lnTo>
                    <a:pt x="3515" y="1330"/>
                  </a:lnTo>
                  <a:cubicBezTo>
                    <a:pt x="3864" y="1330"/>
                    <a:pt x="4117" y="1204"/>
                    <a:pt x="4086" y="1109"/>
                  </a:cubicBezTo>
                  <a:cubicBezTo>
                    <a:pt x="3991" y="729"/>
                    <a:pt x="3927" y="570"/>
                    <a:pt x="3832" y="222"/>
                  </a:cubicBezTo>
                  <a:cubicBezTo>
                    <a:pt x="3800" y="95"/>
                    <a:pt x="3484" y="0"/>
                    <a:pt x="313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5060377" y="3174017"/>
              <a:ext cx="113039" cy="35451"/>
            </a:xfrm>
            <a:custGeom>
              <a:avLst/>
              <a:gdLst/>
              <a:ahLst/>
              <a:cxnLst/>
              <a:rect l="l" t="t" r="r" b="b"/>
              <a:pathLst>
                <a:path w="4244" h="1331" extrusionOk="0">
                  <a:moveTo>
                    <a:pt x="634" y="0"/>
                  </a:moveTo>
                  <a:cubicBezTo>
                    <a:pt x="285" y="0"/>
                    <a:pt x="0" y="95"/>
                    <a:pt x="64" y="222"/>
                  </a:cubicBezTo>
                  <a:cubicBezTo>
                    <a:pt x="159" y="570"/>
                    <a:pt x="222" y="729"/>
                    <a:pt x="317" y="1109"/>
                  </a:cubicBezTo>
                  <a:cubicBezTo>
                    <a:pt x="380" y="1204"/>
                    <a:pt x="697" y="1330"/>
                    <a:pt x="1045" y="1330"/>
                  </a:cubicBezTo>
                  <a:lnTo>
                    <a:pt x="3610" y="1330"/>
                  </a:lnTo>
                  <a:cubicBezTo>
                    <a:pt x="3991" y="1330"/>
                    <a:pt x="4244" y="1204"/>
                    <a:pt x="4181" y="1109"/>
                  </a:cubicBezTo>
                  <a:cubicBezTo>
                    <a:pt x="4054" y="729"/>
                    <a:pt x="3991" y="570"/>
                    <a:pt x="3864" y="222"/>
                  </a:cubicBezTo>
                  <a:cubicBezTo>
                    <a:pt x="3800" y="95"/>
                    <a:pt x="3484" y="0"/>
                    <a:pt x="313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5178450" y="3174017"/>
              <a:ext cx="286832" cy="35451"/>
            </a:xfrm>
            <a:custGeom>
              <a:avLst/>
              <a:gdLst/>
              <a:ahLst/>
              <a:cxnLst/>
              <a:rect l="l" t="t" r="r" b="b"/>
              <a:pathLst>
                <a:path w="10769" h="1331" extrusionOk="0">
                  <a:moveTo>
                    <a:pt x="603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191" y="570"/>
                    <a:pt x="254" y="729"/>
                    <a:pt x="413" y="1109"/>
                  </a:cubicBezTo>
                  <a:cubicBezTo>
                    <a:pt x="444" y="1204"/>
                    <a:pt x="761" y="1330"/>
                    <a:pt x="1141" y="1330"/>
                  </a:cubicBezTo>
                  <a:lnTo>
                    <a:pt x="10167" y="1330"/>
                  </a:lnTo>
                  <a:cubicBezTo>
                    <a:pt x="10515" y="1330"/>
                    <a:pt x="10768" y="1204"/>
                    <a:pt x="10705" y="1109"/>
                  </a:cubicBezTo>
                  <a:cubicBezTo>
                    <a:pt x="10483" y="729"/>
                    <a:pt x="10388" y="570"/>
                    <a:pt x="10198" y="222"/>
                  </a:cubicBezTo>
                  <a:cubicBezTo>
                    <a:pt x="10135" y="95"/>
                    <a:pt x="9787" y="0"/>
                    <a:pt x="943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3655940" y="3214502"/>
              <a:ext cx="293571" cy="35451"/>
            </a:xfrm>
            <a:custGeom>
              <a:avLst/>
              <a:gdLst/>
              <a:ahLst/>
              <a:cxnLst/>
              <a:rect l="l" t="t" r="r" b="b"/>
              <a:pathLst>
                <a:path w="11022" h="1331" extrusionOk="0">
                  <a:moveTo>
                    <a:pt x="1330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0"/>
                    <a:pt x="285" y="760"/>
                    <a:pt x="64" y="1109"/>
                  </a:cubicBezTo>
                  <a:cubicBezTo>
                    <a:pt x="0" y="1235"/>
                    <a:pt x="254" y="1330"/>
                    <a:pt x="602" y="1330"/>
                  </a:cubicBezTo>
                  <a:lnTo>
                    <a:pt x="9881" y="1330"/>
                  </a:lnTo>
                  <a:cubicBezTo>
                    <a:pt x="10261" y="1330"/>
                    <a:pt x="10578" y="1235"/>
                    <a:pt x="10641" y="1109"/>
                  </a:cubicBezTo>
                  <a:cubicBezTo>
                    <a:pt x="10768" y="760"/>
                    <a:pt x="10831" y="570"/>
                    <a:pt x="10989" y="222"/>
                  </a:cubicBezTo>
                  <a:cubicBezTo>
                    <a:pt x="11021" y="95"/>
                    <a:pt x="10768" y="0"/>
                    <a:pt x="1041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3955371" y="3214502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1109" y="0"/>
                  </a:moveTo>
                  <a:cubicBezTo>
                    <a:pt x="729" y="0"/>
                    <a:pt x="412" y="95"/>
                    <a:pt x="381" y="222"/>
                  </a:cubicBezTo>
                  <a:cubicBezTo>
                    <a:pt x="254" y="570"/>
                    <a:pt x="159" y="760"/>
                    <a:pt x="32" y="1109"/>
                  </a:cubicBezTo>
                  <a:cubicBezTo>
                    <a:pt x="1" y="1235"/>
                    <a:pt x="254" y="1330"/>
                    <a:pt x="634" y="1330"/>
                  </a:cubicBezTo>
                  <a:lnTo>
                    <a:pt x="3263" y="1330"/>
                  </a:lnTo>
                  <a:cubicBezTo>
                    <a:pt x="3643" y="1330"/>
                    <a:pt x="3959" y="1235"/>
                    <a:pt x="3991" y="1109"/>
                  </a:cubicBezTo>
                  <a:cubicBezTo>
                    <a:pt x="4118" y="760"/>
                    <a:pt x="4181" y="570"/>
                    <a:pt x="4276" y="222"/>
                  </a:cubicBezTo>
                  <a:cubicBezTo>
                    <a:pt x="4308" y="95"/>
                    <a:pt x="4054" y="0"/>
                    <a:pt x="370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4078531" y="3214502"/>
              <a:ext cx="113066" cy="35451"/>
            </a:xfrm>
            <a:custGeom>
              <a:avLst/>
              <a:gdLst/>
              <a:ahLst/>
              <a:cxnLst/>
              <a:rect l="l" t="t" r="r" b="b"/>
              <a:pathLst>
                <a:path w="4245" h="1331" extrusionOk="0">
                  <a:moveTo>
                    <a:pt x="1014" y="0"/>
                  </a:moveTo>
                  <a:cubicBezTo>
                    <a:pt x="665" y="0"/>
                    <a:pt x="349" y="95"/>
                    <a:pt x="317" y="222"/>
                  </a:cubicBezTo>
                  <a:cubicBezTo>
                    <a:pt x="190" y="570"/>
                    <a:pt x="159" y="760"/>
                    <a:pt x="32" y="1109"/>
                  </a:cubicBezTo>
                  <a:cubicBezTo>
                    <a:pt x="0" y="1235"/>
                    <a:pt x="285" y="1330"/>
                    <a:pt x="634" y="1330"/>
                  </a:cubicBezTo>
                  <a:lnTo>
                    <a:pt x="3294" y="1330"/>
                  </a:lnTo>
                  <a:cubicBezTo>
                    <a:pt x="3674" y="1330"/>
                    <a:pt x="3991" y="1235"/>
                    <a:pt x="4022" y="1109"/>
                  </a:cubicBezTo>
                  <a:cubicBezTo>
                    <a:pt x="4086" y="760"/>
                    <a:pt x="4117" y="570"/>
                    <a:pt x="4212" y="222"/>
                  </a:cubicBezTo>
                  <a:cubicBezTo>
                    <a:pt x="4244" y="95"/>
                    <a:pt x="3959" y="0"/>
                    <a:pt x="361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4"/>
            <p:cNvSpPr/>
            <p:nvPr/>
          </p:nvSpPr>
          <p:spPr>
            <a:xfrm>
              <a:off x="4201691" y="3214502"/>
              <a:ext cx="110509" cy="35451"/>
            </a:xfrm>
            <a:custGeom>
              <a:avLst/>
              <a:gdLst/>
              <a:ahLst/>
              <a:cxnLst/>
              <a:rect l="l" t="t" r="r" b="b"/>
              <a:pathLst>
                <a:path w="4149" h="1331" extrusionOk="0">
                  <a:moveTo>
                    <a:pt x="918" y="0"/>
                  </a:moveTo>
                  <a:cubicBezTo>
                    <a:pt x="570" y="0"/>
                    <a:pt x="253" y="95"/>
                    <a:pt x="222" y="222"/>
                  </a:cubicBezTo>
                  <a:cubicBezTo>
                    <a:pt x="158" y="570"/>
                    <a:pt x="127" y="760"/>
                    <a:pt x="32" y="1109"/>
                  </a:cubicBezTo>
                  <a:cubicBezTo>
                    <a:pt x="0" y="1235"/>
                    <a:pt x="285" y="1330"/>
                    <a:pt x="665" y="1330"/>
                  </a:cubicBezTo>
                  <a:lnTo>
                    <a:pt x="3294" y="1330"/>
                  </a:lnTo>
                  <a:cubicBezTo>
                    <a:pt x="3674" y="1330"/>
                    <a:pt x="3990" y="1235"/>
                    <a:pt x="3990" y="1109"/>
                  </a:cubicBezTo>
                  <a:cubicBezTo>
                    <a:pt x="4054" y="760"/>
                    <a:pt x="4085" y="570"/>
                    <a:pt x="4149" y="222"/>
                  </a:cubicBezTo>
                  <a:cubicBezTo>
                    <a:pt x="4149" y="95"/>
                    <a:pt x="3895" y="0"/>
                    <a:pt x="351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4325677" y="3214502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824" y="0"/>
                  </a:moveTo>
                  <a:cubicBezTo>
                    <a:pt x="475" y="0"/>
                    <a:pt x="159" y="95"/>
                    <a:pt x="127" y="222"/>
                  </a:cubicBezTo>
                  <a:cubicBezTo>
                    <a:pt x="95" y="570"/>
                    <a:pt x="64" y="760"/>
                    <a:pt x="0" y="1109"/>
                  </a:cubicBezTo>
                  <a:cubicBezTo>
                    <a:pt x="0" y="1235"/>
                    <a:pt x="285" y="1330"/>
                    <a:pt x="634" y="1330"/>
                  </a:cubicBezTo>
                  <a:lnTo>
                    <a:pt x="3294" y="1330"/>
                  </a:lnTo>
                  <a:cubicBezTo>
                    <a:pt x="3642" y="1330"/>
                    <a:pt x="3959" y="1235"/>
                    <a:pt x="3959" y="1109"/>
                  </a:cubicBezTo>
                  <a:cubicBezTo>
                    <a:pt x="3991" y="760"/>
                    <a:pt x="4022" y="570"/>
                    <a:pt x="4054" y="222"/>
                  </a:cubicBezTo>
                  <a:cubicBezTo>
                    <a:pt x="4054" y="95"/>
                    <a:pt x="3769" y="0"/>
                    <a:pt x="342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4"/>
            <p:cNvSpPr/>
            <p:nvPr/>
          </p:nvSpPr>
          <p:spPr>
            <a:xfrm>
              <a:off x="4448838" y="3214502"/>
              <a:ext cx="106300" cy="35451"/>
            </a:xfrm>
            <a:custGeom>
              <a:avLst/>
              <a:gdLst/>
              <a:ahLst/>
              <a:cxnLst/>
              <a:rect l="l" t="t" r="r" b="b"/>
              <a:pathLst>
                <a:path w="3991" h="1331" extrusionOk="0">
                  <a:moveTo>
                    <a:pt x="729" y="0"/>
                  </a:moveTo>
                  <a:cubicBezTo>
                    <a:pt x="380" y="0"/>
                    <a:pt x="95" y="95"/>
                    <a:pt x="63" y="222"/>
                  </a:cubicBezTo>
                  <a:cubicBezTo>
                    <a:pt x="32" y="570"/>
                    <a:pt x="32" y="760"/>
                    <a:pt x="0" y="1109"/>
                  </a:cubicBezTo>
                  <a:cubicBezTo>
                    <a:pt x="0" y="1235"/>
                    <a:pt x="285" y="1330"/>
                    <a:pt x="665" y="1330"/>
                  </a:cubicBezTo>
                  <a:lnTo>
                    <a:pt x="3294" y="1330"/>
                  </a:lnTo>
                  <a:cubicBezTo>
                    <a:pt x="3674" y="1330"/>
                    <a:pt x="3959" y="1235"/>
                    <a:pt x="3959" y="1109"/>
                  </a:cubicBezTo>
                  <a:cubicBezTo>
                    <a:pt x="3959" y="760"/>
                    <a:pt x="3959" y="570"/>
                    <a:pt x="3990" y="222"/>
                  </a:cubicBezTo>
                  <a:cubicBezTo>
                    <a:pt x="3990" y="95"/>
                    <a:pt x="3674" y="0"/>
                    <a:pt x="332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4"/>
            <p:cNvSpPr/>
            <p:nvPr/>
          </p:nvSpPr>
          <p:spPr>
            <a:xfrm>
              <a:off x="4571971" y="3214502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66" y="0"/>
                  </a:moveTo>
                  <a:cubicBezTo>
                    <a:pt x="286" y="0"/>
                    <a:pt x="1" y="95"/>
                    <a:pt x="1" y="222"/>
                  </a:cubicBezTo>
                  <a:lnTo>
                    <a:pt x="1" y="1109"/>
                  </a:lnTo>
                  <a:cubicBezTo>
                    <a:pt x="1" y="1235"/>
                    <a:pt x="286" y="1330"/>
                    <a:pt x="666" y="1330"/>
                  </a:cubicBezTo>
                  <a:lnTo>
                    <a:pt x="3326" y="1330"/>
                  </a:lnTo>
                  <a:cubicBezTo>
                    <a:pt x="3674" y="1330"/>
                    <a:pt x="3959" y="1235"/>
                    <a:pt x="3959" y="1109"/>
                  </a:cubicBezTo>
                  <a:cubicBezTo>
                    <a:pt x="3928" y="760"/>
                    <a:pt x="3928" y="570"/>
                    <a:pt x="3896" y="222"/>
                  </a:cubicBezTo>
                  <a:cubicBezTo>
                    <a:pt x="3896" y="95"/>
                    <a:pt x="3611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4"/>
            <p:cNvSpPr/>
            <p:nvPr/>
          </p:nvSpPr>
          <p:spPr>
            <a:xfrm>
              <a:off x="4692601" y="3214502"/>
              <a:ext cx="108831" cy="35451"/>
            </a:xfrm>
            <a:custGeom>
              <a:avLst/>
              <a:gdLst/>
              <a:ahLst/>
              <a:cxnLst/>
              <a:rect l="l" t="t" r="r" b="b"/>
              <a:pathLst>
                <a:path w="4086" h="1331" extrusionOk="0">
                  <a:moveTo>
                    <a:pt x="666" y="0"/>
                  </a:moveTo>
                  <a:cubicBezTo>
                    <a:pt x="286" y="0"/>
                    <a:pt x="0" y="95"/>
                    <a:pt x="32" y="222"/>
                  </a:cubicBezTo>
                  <a:cubicBezTo>
                    <a:pt x="64" y="570"/>
                    <a:pt x="64" y="760"/>
                    <a:pt x="95" y="1109"/>
                  </a:cubicBezTo>
                  <a:cubicBezTo>
                    <a:pt x="95" y="1235"/>
                    <a:pt x="412" y="1330"/>
                    <a:pt x="761" y="1330"/>
                  </a:cubicBezTo>
                  <a:lnTo>
                    <a:pt x="3421" y="1330"/>
                  </a:lnTo>
                  <a:cubicBezTo>
                    <a:pt x="3801" y="1330"/>
                    <a:pt x="4086" y="1235"/>
                    <a:pt x="4054" y="1109"/>
                  </a:cubicBezTo>
                  <a:cubicBezTo>
                    <a:pt x="4022" y="760"/>
                    <a:pt x="3991" y="570"/>
                    <a:pt x="3927" y="222"/>
                  </a:cubicBezTo>
                  <a:cubicBezTo>
                    <a:pt x="3927" y="95"/>
                    <a:pt x="3611" y="0"/>
                    <a:pt x="326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4"/>
            <p:cNvSpPr/>
            <p:nvPr/>
          </p:nvSpPr>
          <p:spPr>
            <a:xfrm>
              <a:off x="4814057" y="3214502"/>
              <a:ext cx="110535" cy="35451"/>
            </a:xfrm>
            <a:custGeom>
              <a:avLst/>
              <a:gdLst/>
              <a:ahLst/>
              <a:cxnLst/>
              <a:rect l="l" t="t" r="r" b="b"/>
              <a:pathLst>
                <a:path w="4150" h="1331" extrusionOk="0">
                  <a:moveTo>
                    <a:pt x="634" y="0"/>
                  </a:moveTo>
                  <a:cubicBezTo>
                    <a:pt x="286" y="0"/>
                    <a:pt x="1" y="95"/>
                    <a:pt x="33" y="222"/>
                  </a:cubicBezTo>
                  <a:cubicBezTo>
                    <a:pt x="64" y="570"/>
                    <a:pt x="96" y="760"/>
                    <a:pt x="159" y="1109"/>
                  </a:cubicBezTo>
                  <a:cubicBezTo>
                    <a:pt x="159" y="1235"/>
                    <a:pt x="476" y="1330"/>
                    <a:pt x="856" y="1330"/>
                  </a:cubicBezTo>
                  <a:lnTo>
                    <a:pt x="3516" y="1330"/>
                  </a:lnTo>
                  <a:cubicBezTo>
                    <a:pt x="3864" y="1330"/>
                    <a:pt x="4149" y="1235"/>
                    <a:pt x="4118" y="1109"/>
                  </a:cubicBezTo>
                  <a:cubicBezTo>
                    <a:pt x="4054" y="760"/>
                    <a:pt x="3991" y="570"/>
                    <a:pt x="3928" y="222"/>
                  </a:cubicBezTo>
                  <a:cubicBezTo>
                    <a:pt x="3896" y="95"/>
                    <a:pt x="3579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4"/>
            <p:cNvSpPr/>
            <p:nvPr/>
          </p:nvSpPr>
          <p:spPr>
            <a:xfrm>
              <a:off x="4935539" y="3214502"/>
              <a:ext cx="112213" cy="35451"/>
            </a:xfrm>
            <a:custGeom>
              <a:avLst/>
              <a:gdLst/>
              <a:ahLst/>
              <a:cxnLst/>
              <a:rect l="l" t="t" r="r" b="b"/>
              <a:pathLst>
                <a:path w="4213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95" y="570"/>
                    <a:pt x="127" y="760"/>
                    <a:pt x="222" y="1109"/>
                  </a:cubicBezTo>
                  <a:cubicBezTo>
                    <a:pt x="254" y="1235"/>
                    <a:pt x="570" y="1330"/>
                    <a:pt x="919" y="1330"/>
                  </a:cubicBezTo>
                  <a:lnTo>
                    <a:pt x="3579" y="1330"/>
                  </a:lnTo>
                  <a:cubicBezTo>
                    <a:pt x="3927" y="1330"/>
                    <a:pt x="4212" y="1235"/>
                    <a:pt x="4180" y="1109"/>
                  </a:cubicBezTo>
                  <a:cubicBezTo>
                    <a:pt x="4085" y="760"/>
                    <a:pt x="4022" y="570"/>
                    <a:pt x="3927" y="222"/>
                  </a:cubicBezTo>
                  <a:cubicBezTo>
                    <a:pt x="3895" y="95"/>
                    <a:pt x="3547" y="0"/>
                    <a:pt x="319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4"/>
            <p:cNvSpPr/>
            <p:nvPr/>
          </p:nvSpPr>
          <p:spPr>
            <a:xfrm>
              <a:off x="5056142" y="3214502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634" y="0"/>
                  </a:moveTo>
                  <a:cubicBezTo>
                    <a:pt x="254" y="0"/>
                    <a:pt x="1" y="95"/>
                    <a:pt x="33" y="222"/>
                  </a:cubicBezTo>
                  <a:cubicBezTo>
                    <a:pt x="159" y="570"/>
                    <a:pt x="191" y="760"/>
                    <a:pt x="318" y="1109"/>
                  </a:cubicBezTo>
                  <a:cubicBezTo>
                    <a:pt x="349" y="1235"/>
                    <a:pt x="666" y="1330"/>
                    <a:pt x="1046" y="1330"/>
                  </a:cubicBezTo>
                  <a:lnTo>
                    <a:pt x="3674" y="1330"/>
                  </a:lnTo>
                  <a:cubicBezTo>
                    <a:pt x="4054" y="1330"/>
                    <a:pt x="4308" y="1235"/>
                    <a:pt x="4276" y="1109"/>
                  </a:cubicBezTo>
                  <a:cubicBezTo>
                    <a:pt x="4150" y="760"/>
                    <a:pt x="4086" y="570"/>
                    <a:pt x="3959" y="222"/>
                  </a:cubicBezTo>
                  <a:cubicBezTo>
                    <a:pt x="3896" y="95"/>
                    <a:pt x="3579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4"/>
            <p:cNvSpPr/>
            <p:nvPr/>
          </p:nvSpPr>
          <p:spPr>
            <a:xfrm>
              <a:off x="5177624" y="3214502"/>
              <a:ext cx="310431" cy="35451"/>
            </a:xfrm>
            <a:custGeom>
              <a:avLst/>
              <a:gdLst/>
              <a:ahLst/>
              <a:cxnLst/>
              <a:rect l="l" t="t" r="r" b="b"/>
              <a:pathLst>
                <a:path w="11655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159" y="570"/>
                    <a:pt x="222" y="760"/>
                    <a:pt x="380" y="1109"/>
                  </a:cubicBezTo>
                  <a:cubicBezTo>
                    <a:pt x="412" y="1235"/>
                    <a:pt x="760" y="1330"/>
                    <a:pt x="1109" y="1330"/>
                  </a:cubicBezTo>
                  <a:lnTo>
                    <a:pt x="11053" y="1330"/>
                  </a:lnTo>
                  <a:cubicBezTo>
                    <a:pt x="11401" y="1330"/>
                    <a:pt x="11654" y="1235"/>
                    <a:pt x="11591" y="1109"/>
                  </a:cubicBezTo>
                  <a:cubicBezTo>
                    <a:pt x="11401" y="760"/>
                    <a:pt x="11306" y="570"/>
                    <a:pt x="11084" y="222"/>
                  </a:cubicBezTo>
                  <a:cubicBezTo>
                    <a:pt x="11021" y="95"/>
                    <a:pt x="10673" y="0"/>
                    <a:pt x="1032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4"/>
            <p:cNvSpPr/>
            <p:nvPr/>
          </p:nvSpPr>
          <p:spPr>
            <a:xfrm>
              <a:off x="3633167" y="3255839"/>
              <a:ext cx="123160" cy="35451"/>
            </a:xfrm>
            <a:custGeom>
              <a:avLst/>
              <a:gdLst/>
              <a:ahLst/>
              <a:cxnLst/>
              <a:rect l="l" t="t" r="r" b="b"/>
              <a:pathLst>
                <a:path w="4624" h="1331" extrusionOk="0">
                  <a:moveTo>
                    <a:pt x="1330" y="0"/>
                  </a:moveTo>
                  <a:cubicBezTo>
                    <a:pt x="982" y="0"/>
                    <a:pt x="634" y="95"/>
                    <a:pt x="539" y="222"/>
                  </a:cubicBezTo>
                  <a:cubicBezTo>
                    <a:pt x="348" y="570"/>
                    <a:pt x="253" y="760"/>
                    <a:pt x="63" y="1109"/>
                  </a:cubicBezTo>
                  <a:cubicBezTo>
                    <a:pt x="0" y="1235"/>
                    <a:pt x="253" y="1330"/>
                    <a:pt x="634" y="1330"/>
                  </a:cubicBezTo>
                  <a:lnTo>
                    <a:pt x="3325" y="1330"/>
                  </a:lnTo>
                  <a:cubicBezTo>
                    <a:pt x="3705" y="1330"/>
                    <a:pt x="4054" y="1235"/>
                    <a:pt x="4117" y="1109"/>
                  </a:cubicBezTo>
                  <a:cubicBezTo>
                    <a:pt x="4307" y="760"/>
                    <a:pt x="4402" y="570"/>
                    <a:pt x="4560" y="222"/>
                  </a:cubicBezTo>
                  <a:cubicBezTo>
                    <a:pt x="4624" y="95"/>
                    <a:pt x="4370" y="0"/>
                    <a:pt x="399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4"/>
            <p:cNvSpPr/>
            <p:nvPr/>
          </p:nvSpPr>
          <p:spPr>
            <a:xfrm>
              <a:off x="3759684" y="3255839"/>
              <a:ext cx="120657" cy="35451"/>
            </a:xfrm>
            <a:custGeom>
              <a:avLst/>
              <a:gdLst/>
              <a:ahLst/>
              <a:cxnLst/>
              <a:rect l="l" t="t" r="r" b="b"/>
              <a:pathLst>
                <a:path w="4530" h="1331" extrusionOk="0">
                  <a:moveTo>
                    <a:pt x="1236" y="0"/>
                  </a:moveTo>
                  <a:cubicBezTo>
                    <a:pt x="887" y="0"/>
                    <a:pt x="539" y="95"/>
                    <a:pt x="476" y="222"/>
                  </a:cubicBezTo>
                  <a:cubicBezTo>
                    <a:pt x="317" y="570"/>
                    <a:pt x="222" y="760"/>
                    <a:pt x="64" y="1109"/>
                  </a:cubicBezTo>
                  <a:cubicBezTo>
                    <a:pt x="0" y="1235"/>
                    <a:pt x="254" y="1330"/>
                    <a:pt x="634" y="1330"/>
                  </a:cubicBezTo>
                  <a:lnTo>
                    <a:pt x="3357" y="1330"/>
                  </a:lnTo>
                  <a:cubicBezTo>
                    <a:pt x="3706" y="1330"/>
                    <a:pt x="4054" y="1235"/>
                    <a:pt x="4117" y="1109"/>
                  </a:cubicBezTo>
                  <a:cubicBezTo>
                    <a:pt x="4276" y="760"/>
                    <a:pt x="4339" y="570"/>
                    <a:pt x="4498" y="222"/>
                  </a:cubicBezTo>
                  <a:cubicBezTo>
                    <a:pt x="4529" y="95"/>
                    <a:pt x="4276" y="0"/>
                    <a:pt x="389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4"/>
            <p:cNvSpPr/>
            <p:nvPr/>
          </p:nvSpPr>
          <p:spPr>
            <a:xfrm>
              <a:off x="3886200" y="3255839"/>
              <a:ext cx="118126" cy="35451"/>
            </a:xfrm>
            <a:custGeom>
              <a:avLst/>
              <a:gdLst/>
              <a:ahLst/>
              <a:cxnLst/>
              <a:rect l="l" t="t" r="r" b="b"/>
              <a:pathLst>
                <a:path w="4435" h="1331" extrusionOk="0">
                  <a:moveTo>
                    <a:pt x="1141" y="0"/>
                  </a:moveTo>
                  <a:cubicBezTo>
                    <a:pt x="793" y="0"/>
                    <a:pt x="444" y="95"/>
                    <a:pt x="381" y="222"/>
                  </a:cubicBezTo>
                  <a:cubicBezTo>
                    <a:pt x="254" y="570"/>
                    <a:pt x="191" y="760"/>
                    <a:pt x="33" y="1109"/>
                  </a:cubicBezTo>
                  <a:cubicBezTo>
                    <a:pt x="1" y="1235"/>
                    <a:pt x="254" y="1330"/>
                    <a:pt x="634" y="1330"/>
                  </a:cubicBezTo>
                  <a:lnTo>
                    <a:pt x="3358" y="1330"/>
                  </a:lnTo>
                  <a:cubicBezTo>
                    <a:pt x="3706" y="1330"/>
                    <a:pt x="4054" y="1235"/>
                    <a:pt x="4086" y="1109"/>
                  </a:cubicBezTo>
                  <a:cubicBezTo>
                    <a:pt x="4213" y="760"/>
                    <a:pt x="4276" y="570"/>
                    <a:pt x="4403" y="222"/>
                  </a:cubicBezTo>
                  <a:cubicBezTo>
                    <a:pt x="4435" y="95"/>
                    <a:pt x="4181" y="0"/>
                    <a:pt x="380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4"/>
            <p:cNvSpPr/>
            <p:nvPr/>
          </p:nvSpPr>
          <p:spPr>
            <a:xfrm>
              <a:off x="4012743" y="3255839"/>
              <a:ext cx="186445" cy="35451"/>
            </a:xfrm>
            <a:custGeom>
              <a:avLst/>
              <a:gdLst/>
              <a:ahLst/>
              <a:cxnLst/>
              <a:rect l="l" t="t" r="r" b="b"/>
              <a:pathLst>
                <a:path w="7000" h="1331" extrusionOk="0">
                  <a:moveTo>
                    <a:pt x="1045" y="0"/>
                  </a:moveTo>
                  <a:cubicBezTo>
                    <a:pt x="697" y="0"/>
                    <a:pt x="349" y="95"/>
                    <a:pt x="317" y="222"/>
                  </a:cubicBezTo>
                  <a:cubicBezTo>
                    <a:pt x="190" y="570"/>
                    <a:pt x="159" y="760"/>
                    <a:pt x="32" y="1109"/>
                  </a:cubicBezTo>
                  <a:cubicBezTo>
                    <a:pt x="0" y="1235"/>
                    <a:pt x="254" y="1330"/>
                    <a:pt x="634" y="1330"/>
                  </a:cubicBezTo>
                  <a:lnTo>
                    <a:pt x="6049" y="1330"/>
                  </a:lnTo>
                  <a:cubicBezTo>
                    <a:pt x="6429" y="1330"/>
                    <a:pt x="6746" y="1235"/>
                    <a:pt x="6777" y="1109"/>
                  </a:cubicBezTo>
                  <a:cubicBezTo>
                    <a:pt x="6872" y="760"/>
                    <a:pt x="6904" y="570"/>
                    <a:pt x="6999" y="222"/>
                  </a:cubicBezTo>
                  <a:cubicBezTo>
                    <a:pt x="6999" y="95"/>
                    <a:pt x="6746" y="0"/>
                    <a:pt x="636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4"/>
            <p:cNvSpPr/>
            <p:nvPr/>
          </p:nvSpPr>
          <p:spPr>
            <a:xfrm>
              <a:off x="4210960" y="3255839"/>
              <a:ext cx="722075" cy="35451"/>
            </a:xfrm>
            <a:custGeom>
              <a:avLst/>
              <a:gdLst/>
              <a:ahLst/>
              <a:cxnLst/>
              <a:rect l="l" t="t" r="r" b="b"/>
              <a:pathLst>
                <a:path w="27110" h="1331" extrusionOk="0">
                  <a:moveTo>
                    <a:pt x="919" y="0"/>
                  </a:moveTo>
                  <a:cubicBezTo>
                    <a:pt x="570" y="0"/>
                    <a:pt x="254" y="95"/>
                    <a:pt x="222" y="222"/>
                  </a:cubicBezTo>
                  <a:cubicBezTo>
                    <a:pt x="127" y="570"/>
                    <a:pt x="95" y="760"/>
                    <a:pt x="32" y="1109"/>
                  </a:cubicBezTo>
                  <a:cubicBezTo>
                    <a:pt x="0" y="1235"/>
                    <a:pt x="285" y="1330"/>
                    <a:pt x="666" y="1330"/>
                  </a:cubicBezTo>
                  <a:lnTo>
                    <a:pt x="26444" y="1330"/>
                  </a:lnTo>
                  <a:cubicBezTo>
                    <a:pt x="26824" y="1330"/>
                    <a:pt x="27109" y="1235"/>
                    <a:pt x="27078" y="1109"/>
                  </a:cubicBezTo>
                  <a:cubicBezTo>
                    <a:pt x="27014" y="760"/>
                    <a:pt x="26982" y="570"/>
                    <a:pt x="26887" y="222"/>
                  </a:cubicBezTo>
                  <a:cubicBezTo>
                    <a:pt x="26887" y="95"/>
                    <a:pt x="26571" y="0"/>
                    <a:pt x="2619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4"/>
            <p:cNvSpPr/>
            <p:nvPr/>
          </p:nvSpPr>
          <p:spPr>
            <a:xfrm>
              <a:off x="4944808" y="3255839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634" y="0"/>
                  </a:moveTo>
                  <a:cubicBezTo>
                    <a:pt x="254" y="0"/>
                    <a:pt x="1" y="95"/>
                    <a:pt x="1" y="222"/>
                  </a:cubicBezTo>
                  <a:cubicBezTo>
                    <a:pt x="96" y="570"/>
                    <a:pt x="127" y="760"/>
                    <a:pt x="222" y="1109"/>
                  </a:cubicBezTo>
                  <a:cubicBezTo>
                    <a:pt x="254" y="1235"/>
                    <a:pt x="571" y="1330"/>
                    <a:pt x="951" y="1330"/>
                  </a:cubicBezTo>
                  <a:lnTo>
                    <a:pt x="3642" y="1330"/>
                  </a:lnTo>
                  <a:cubicBezTo>
                    <a:pt x="4023" y="1330"/>
                    <a:pt x="4308" y="1235"/>
                    <a:pt x="4276" y="1109"/>
                  </a:cubicBezTo>
                  <a:cubicBezTo>
                    <a:pt x="4181" y="760"/>
                    <a:pt x="4118" y="570"/>
                    <a:pt x="4023" y="222"/>
                  </a:cubicBezTo>
                  <a:cubicBezTo>
                    <a:pt x="3991" y="95"/>
                    <a:pt x="3642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4"/>
            <p:cNvSpPr/>
            <p:nvPr/>
          </p:nvSpPr>
          <p:spPr>
            <a:xfrm>
              <a:off x="5068794" y="3255839"/>
              <a:ext cx="117274" cy="35451"/>
            </a:xfrm>
            <a:custGeom>
              <a:avLst/>
              <a:gdLst/>
              <a:ahLst/>
              <a:cxnLst/>
              <a:rect l="l" t="t" r="r" b="b"/>
              <a:pathLst>
                <a:path w="4403" h="1331" extrusionOk="0">
                  <a:moveTo>
                    <a:pt x="634" y="0"/>
                  </a:moveTo>
                  <a:cubicBezTo>
                    <a:pt x="254" y="0"/>
                    <a:pt x="1" y="95"/>
                    <a:pt x="33" y="222"/>
                  </a:cubicBezTo>
                  <a:cubicBezTo>
                    <a:pt x="128" y="570"/>
                    <a:pt x="191" y="760"/>
                    <a:pt x="286" y="1109"/>
                  </a:cubicBezTo>
                  <a:cubicBezTo>
                    <a:pt x="318" y="1235"/>
                    <a:pt x="666" y="1330"/>
                    <a:pt x="1046" y="1330"/>
                  </a:cubicBezTo>
                  <a:lnTo>
                    <a:pt x="3770" y="1330"/>
                  </a:lnTo>
                  <a:cubicBezTo>
                    <a:pt x="4118" y="1330"/>
                    <a:pt x="4403" y="1235"/>
                    <a:pt x="4340" y="1109"/>
                  </a:cubicBezTo>
                  <a:cubicBezTo>
                    <a:pt x="4213" y="760"/>
                    <a:pt x="4150" y="570"/>
                    <a:pt x="4023" y="222"/>
                  </a:cubicBezTo>
                  <a:cubicBezTo>
                    <a:pt x="3991" y="95"/>
                    <a:pt x="3643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4"/>
            <p:cNvSpPr/>
            <p:nvPr/>
          </p:nvSpPr>
          <p:spPr>
            <a:xfrm>
              <a:off x="5192806" y="3255839"/>
              <a:ext cx="101240" cy="35451"/>
            </a:xfrm>
            <a:custGeom>
              <a:avLst/>
              <a:gdLst/>
              <a:ahLst/>
              <a:cxnLst/>
              <a:rect l="l" t="t" r="r" b="b"/>
              <a:pathLst>
                <a:path w="3801" h="1331" extrusionOk="0">
                  <a:moveTo>
                    <a:pt x="634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190" y="570"/>
                    <a:pt x="254" y="760"/>
                    <a:pt x="380" y="1109"/>
                  </a:cubicBezTo>
                  <a:cubicBezTo>
                    <a:pt x="412" y="1235"/>
                    <a:pt x="760" y="1330"/>
                    <a:pt x="1140" y="1330"/>
                  </a:cubicBezTo>
                  <a:lnTo>
                    <a:pt x="3167" y="1330"/>
                  </a:lnTo>
                  <a:cubicBezTo>
                    <a:pt x="3547" y="1330"/>
                    <a:pt x="3801" y="1235"/>
                    <a:pt x="3769" y="1109"/>
                  </a:cubicBezTo>
                  <a:cubicBezTo>
                    <a:pt x="3611" y="760"/>
                    <a:pt x="3547" y="570"/>
                    <a:pt x="3389" y="222"/>
                  </a:cubicBezTo>
                  <a:cubicBezTo>
                    <a:pt x="3325" y="95"/>
                    <a:pt x="2977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4"/>
            <p:cNvSpPr/>
            <p:nvPr/>
          </p:nvSpPr>
          <p:spPr>
            <a:xfrm>
              <a:off x="5405354" y="3255839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34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254" y="570"/>
                    <a:pt x="349" y="760"/>
                    <a:pt x="508" y="1109"/>
                  </a:cubicBezTo>
                  <a:cubicBezTo>
                    <a:pt x="571" y="1235"/>
                    <a:pt x="919" y="1330"/>
                    <a:pt x="1299" y="1330"/>
                  </a:cubicBezTo>
                  <a:lnTo>
                    <a:pt x="3326" y="1330"/>
                  </a:lnTo>
                  <a:cubicBezTo>
                    <a:pt x="3706" y="1330"/>
                    <a:pt x="3959" y="1235"/>
                    <a:pt x="3896" y="1109"/>
                  </a:cubicBezTo>
                  <a:cubicBezTo>
                    <a:pt x="3706" y="760"/>
                    <a:pt x="3611" y="570"/>
                    <a:pt x="3421" y="222"/>
                  </a:cubicBezTo>
                  <a:cubicBezTo>
                    <a:pt x="3326" y="95"/>
                    <a:pt x="2978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4"/>
            <p:cNvSpPr/>
            <p:nvPr/>
          </p:nvSpPr>
          <p:spPr>
            <a:xfrm>
              <a:off x="5299080" y="3255839"/>
              <a:ext cx="93649" cy="15209"/>
            </a:xfrm>
            <a:custGeom>
              <a:avLst/>
              <a:gdLst/>
              <a:ahLst/>
              <a:cxnLst/>
              <a:rect l="l" t="t" r="r" b="b"/>
              <a:pathLst>
                <a:path w="3516" h="571" extrusionOk="0">
                  <a:moveTo>
                    <a:pt x="634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64" y="253"/>
                    <a:pt x="96" y="285"/>
                    <a:pt x="96" y="348"/>
                  </a:cubicBezTo>
                  <a:cubicBezTo>
                    <a:pt x="159" y="443"/>
                    <a:pt x="507" y="570"/>
                    <a:pt x="887" y="570"/>
                  </a:cubicBezTo>
                  <a:lnTo>
                    <a:pt x="2882" y="570"/>
                  </a:lnTo>
                  <a:cubicBezTo>
                    <a:pt x="3262" y="570"/>
                    <a:pt x="3516" y="443"/>
                    <a:pt x="3452" y="348"/>
                  </a:cubicBezTo>
                  <a:cubicBezTo>
                    <a:pt x="3421" y="285"/>
                    <a:pt x="3421" y="253"/>
                    <a:pt x="3389" y="222"/>
                  </a:cubicBezTo>
                  <a:cubicBezTo>
                    <a:pt x="3326" y="95"/>
                    <a:pt x="2977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4"/>
            <p:cNvSpPr/>
            <p:nvPr/>
          </p:nvSpPr>
          <p:spPr>
            <a:xfrm>
              <a:off x="5308349" y="3276082"/>
              <a:ext cx="94501" cy="15209"/>
            </a:xfrm>
            <a:custGeom>
              <a:avLst/>
              <a:gdLst/>
              <a:ahLst/>
              <a:cxnLst/>
              <a:rect l="l" t="t" r="r" b="b"/>
              <a:pathLst>
                <a:path w="3548" h="571" extrusionOk="0">
                  <a:moveTo>
                    <a:pt x="634" y="0"/>
                  </a:moveTo>
                  <a:cubicBezTo>
                    <a:pt x="254" y="0"/>
                    <a:pt x="1" y="127"/>
                    <a:pt x="33" y="222"/>
                  </a:cubicBezTo>
                  <a:cubicBezTo>
                    <a:pt x="64" y="285"/>
                    <a:pt x="64" y="285"/>
                    <a:pt x="96" y="349"/>
                  </a:cubicBezTo>
                  <a:cubicBezTo>
                    <a:pt x="159" y="475"/>
                    <a:pt x="508" y="570"/>
                    <a:pt x="856" y="570"/>
                  </a:cubicBezTo>
                  <a:lnTo>
                    <a:pt x="2914" y="570"/>
                  </a:lnTo>
                  <a:cubicBezTo>
                    <a:pt x="3294" y="570"/>
                    <a:pt x="3548" y="475"/>
                    <a:pt x="3485" y="349"/>
                  </a:cubicBezTo>
                  <a:cubicBezTo>
                    <a:pt x="3453" y="285"/>
                    <a:pt x="3453" y="285"/>
                    <a:pt x="3421" y="222"/>
                  </a:cubicBezTo>
                  <a:cubicBezTo>
                    <a:pt x="3358" y="127"/>
                    <a:pt x="3009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4"/>
            <p:cNvSpPr/>
            <p:nvPr/>
          </p:nvSpPr>
          <p:spPr>
            <a:xfrm>
              <a:off x="4178066" y="3308976"/>
              <a:ext cx="787863" cy="134986"/>
            </a:xfrm>
            <a:custGeom>
              <a:avLst/>
              <a:gdLst/>
              <a:ahLst/>
              <a:cxnLst/>
              <a:rect l="l" t="t" r="r" b="b"/>
              <a:pathLst>
                <a:path w="29580" h="5068" extrusionOk="0">
                  <a:moveTo>
                    <a:pt x="1425" y="0"/>
                  </a:moveTo>
                  <a:cubicBezTo>
                    <a:pt x="1235" y="0"/>
                    <a:pt x="1045" y="32"/>
                    <a:pt x="1045" y="95"/>
                  </a:cubicBezTo>
                  <a:cubicBezTo>
                    <a:pt x="634" y="2059"/>
                    <a:pt x="412" y="3009"/>
                    <a:pt x="0" y="4941"/>
                  </a:cubicBezTo>
                  <a:cubicBezTo>
                    <a:pt x="0" y="5004"/>
                    <a:pt x="159" y="5067"/>
                    <a:pt x="349" y="5067"/>
                  </a:cubicBezTo>
                  <a:lnTo>
                    <a:pt x="29231" y="5067"/>
                  </a:lnTo>
                  <a:cubicBezTo>
                    <a:pt x="29421" y="5067"/>
                    <a:pt x="29579" y="5004"/>
                    <a:pt x="29579" y="4941"/>
                  </a:cubicBezTo>
                  <a:cubicBezTo>
                    <a:pt x="29168" y="3009"/>
                    <a:pt x="28946" y="2059"/>
                    <a:pt x="28534" y="95"/>
                  </a:cubicBezTo>
                  <a:cubicBezTo>
                    <a:pt x="28534" y="32"/>
                    <a:pt x="28376" y="0"/>
                    <a:pt x="281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4"/>
            <p:cNvSpPr/>
            <p:nvPr/>
          </p:nvSpPr>
          <p:spPr>
            <a:xfrm>
              <a:off x="3669418" y="1926460"/>
              <a:ext cx="1805134" cy="1008028"/>
            </a:xfrm>
            <a:custGeom>
              <a:avLst/>
              <a:gdLst/>
              <a:ahLst/>
              <a:cxnLst/>
              <a:rect l="l" t="t" r="r" b="b"/>
              <a:pathLst>
                <a:path w="67773" h="37846" extrusionOk="0">
                  <a:moveTo>
                    <a:pt x="1711" y="1"/>
                  </a:moveTo>
                  <a:cubicBezTo>
                    <a:pt x="793" y="1"/>
                    <a:pt x="1" y="761"/>
                    <a:pt x="1" y="1711"/>
                  </a:cubicBezTo>
                  <a:lnTo>
                    <a:pt x="1" y="36167"/>
                  </a:lnTo>
                  <a:cubicBezTo>
                    <a:pt x="1" y="37085"/>
                    <a:pt x="793" y="37845"/>
                    <a:pt x="1711" y="37845"/>
                  </a:cubicBezTo>
                  <a:lnTo>
                    <a:pt x="66063" y="37845"/>
                  </a:lnTo>
                  <a:cubicBezTo>
                    <a:pt x="66981" y="37845"/>
                    <a:pt x="67773" y="37085"/>
                    <a:pt x="67773" y="36167"/>
                  </a:cubicBezTo>
                  <a:lnTo>
                    <a:pt x="67773" y="1711"/>
                  </a:lnTo>
                  <a:cubicBezTo>
                    <a:pt x="67773" y="761"/>
                    <a:pt x="67013" y="1"/>
                    <a:pt x="660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382ACA6-5870-AE32-8344-2F5A908540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0924" y="2147275"/>
            <a:ext cx="778103" cy="5835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C39357-7261-4F1B-9C80-AA52896498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3669419" y="2892963"/>
            <a:ext cx="1805442" cy="460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EAAF33-6EB1-017F-946D-DCC0214761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974" y="1339282"/>
            <a:ext cx="584585" cy="5845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43BB10-E8B8-AF1A-F297-75FAA2BBA2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827" y="2475093"/>
            <a:ext cx="654191" cy="6541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AADEE1-BB65-1862-A99A-9FBED5589D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4645" y="3691703"/>
            <a:ext cx="603670" cy="603670"/>
          </a:xfrm>
          <a:prstGeom prst="rect">
            <a:avLst/>
          </a:prstGeom>
        </p:spPr>
      </p:pic>
      <p:pic>
        <p:nvPicPr>
          <p:cNvPr id="1026" name="Picture 2" descr="phpMyAdmin Logo - PNG All">
            <a:extLst>
              <a:ext uri="{FF2B5EF4-FFF2-40B4-BE49-F238E27FC236}">
                <a16:creationId xmlns:a16="http://schemas.microsoft.com/office/drawing/2014/main" id="{6E9C1034-223C-00C3-E4EB-35053C1B6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5941" y="1323108"/>
            <a:ext cx="938022" cy="49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867AF33F-BB1E-C394-C909-8F8E0259A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300" y="2495751"/>
            <a:ext cx="612873" cy="61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9B7C1AD-1903-2DE3-360F-9EF474180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210" y="3577534"/>
            <a:ext cx="777398" cy="77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/>
      <p:bldP spid="171" grpId="0"/>
      <p:bldP spid="172" grpId="0"/>
      <p:bldP spid="173" grpId="0"/>
      <p:bldP spid="174" grpId="0"/>
      <p:bldP spid="175" grpId="0"/>
      <p:bldP spid="176" grpId="0"/>
      <p:bldP spid="177" grpId="0"/>
      <p:bldP spid="178" grpId="0"/>
      <p:bldP spid="179" grpId="0"/>
      <p:bldP spid="180" grpId="0"/>
      <p:bldP spid="181" grpId="0"/>
      <p:bldP spid="18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5B6D8D2-1C96-C4DF-DCF8-9710EE6C9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6493"/>
            <a:ext cx="9144000" cy="52299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F677DF-C70F-56FF-9A12-DEF22C5673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00" y="58775"/>
            <a:ext cx="8520600" cy="2052600"/>
          </a:xfrm>
        </p:spPr>
        <p:txBody>
          <a:bodyPr/>
          <a:lstStyle/>
          <a:p>
            <a:r>
              <a:rPr lang="en-US" dirty="0"/>
              <a:t>Any Question?</a:t>
            </a:r>
          </a:p>
        </p:txBody>
      </p:sp>
    </p:spTree>
    <p:extLst>
      <p:ext uri="{BB962C8B-B14F-4D97-AF65-F5344CB8AC3E}">
        <p14:creationId xmlns:p14="http://schemas.microsoft.com/office/powerpoint/2010/main" val="211909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507399F-6E16-7EB6-6B8E-CFF689483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995966" y="-2004532"/>
            <a:ext cx="5152065" cy="9144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640DF0-23F0-4390-8BB1-BCEF054343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0153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nology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76</Words>
  <Application>Microsoft Office PowerPoint</Application>
  <PresentationFormat>On-screen Show (16:9)</PresentationFormat>
  <Paragraphs>16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Fira Sans</vt:lpstr>
      <vt:lpstr>Fira Sans Medium</vt:lpstr>
      <vt:lpstr>Open Sans</vt:lpstr>
      <vt:lpstr>Arial</vt:lpstr>
      <vt:lpstr>Technology Infographics by Slidesgo</vt:lpstr>
      <vt:lpstr>PowerPoint Presentation</vt:lpstr>
      <vt:lpstr>PowerPoint Presentation</vt:lpstr>
      <vt:lpstr>Any Question?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Whiteant BTW</dc:creator>
  <cp:lastModifiedBy>Whiteant BTW</cp:lastModifiedBy>
  <cp:revision>9</cp:revision>
  <dcterms:modified xsi:type="dcterms:W3CDTF">2023-01-10T16:40:57Z</dcterms:modified>
</cp:coreProperties>
</file>