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3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6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1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77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2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36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2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8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9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0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9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7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78987-D970-CC6C-201F-D0934E8D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782862"/>
            <a:ext cx="9607661" cy="2710521"/>
          </a:xfrm>
        </p:spPr>
        <p:txBody>
          <a:bodyPr>
            <a:noAutofit/>
          </a:bodyPr>
          <a:lstStyle/>
          <a:p>
            <a:r>
              <a:rPr lang="en-GB" sz="2400" b="1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en-GB" sz="2400" b="1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GB" sz="2400" b="1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en-GB" sz="2400" b="1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GB" sz="2400" b="1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en-GB" sz="2400" b="1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GB" sz="4800" b="1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Structured programming language </a:t>
            </a:r>
            <a:endParaRPr lang="en-US" sz="4800" b="1" i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5FAB965-575D-3DC9-4318-BD380A4A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0712" y="3382848"/>
            <a:ext cx="4062034" cy="284495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Presented By,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Badhan </a:t>
            </a:r>
            <a:r>
              <a:rPr lang="en-GB" dirty="0"/>
              <a:t>Das</a:t>
            </a:r>
          </a:p>
          <a:p>
            <a:pPr marL="0" indent="0">
              <a:buNone/>
            </a:pPr>
            <a:r>
              <a:rPr lang="en-GB" dirty="0"/>
              <a:t>ID-22100054</a:t>
            </a:r>
          </a:p>
          <a:p>
            <a:pPr marL="0" indent="0">
              <a:buNone/>
            </a:pPr>
            <a:r>
              <a:rPr lang="en-GB" dirty="0"/>
              <a:t>Batch-24</a:t>
            </a:r>
          </a:p>
          <a:p>
            <a:pPr marL="0" indent="0">
              <a:buNone/>
            </a:pPr>
            <a:r>
              <a:rPr lang="en-GB" dirty="0"/>
              <a:t>Department –CSE</a:t>
            </a:r>
          </a:p>
          <a:p>
            <a:pPr marL="0" indent="0">
              <a:buNone/>
            </a:pPr>
            <a:r>
              <a:rPr lang="en-GB" dirty="0"/>
              <a:t>Trimester –Spring 2022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DD0CD5C-90B6-D272-A436-8EDEE28B5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31192" y="3376249"/>
            <a:ext cx="4185617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smtClean="0"/>
              <a:t>Presented To,</a:t>
            </a:r>
          </a:p>
          <a:p>
            <a:pPr marL="0" indent="0">
              <a:buNone/>
            </a:pPr>
            <a:r>
              <a:rPr lang="en-GB" dirty="0" smtClean="0"/>
              <a:t>MD</a:t>
            </a:r>
            <a:r>
              <a:rPr lang="en-GB" dirty="0"/>
              <a:t>. Mizanur Rahman</a:t>
            </a:r>
          </a:p>
          <a:p>
            <a:pPr marL="0" indent="0">
              <a:buNone/>
            </a:pPr>
            <a:r>
              <a:rPr lang="en-GB" dirty="0"/>
              <a:t>Assistant professor</a:t>
            </a:r>
          </a:p>
          <a:p>
            <a:pPr marL="0" indent="0">
              <a:buNone/>
            </a:pPr>
            <a:r>
              <a:rPr lang="en-GB" dirty="0"/>
              <a:t>Department of CSE</a:t>
            </a:r>
          </a:p>
          <a:p>
            <a:pPr marL="0" indent="0">
              <a:buNone/>
            </a:pPr>
            <a:r>
              <a:rPr lang="en-GB" dirty="0"/>
              <a:t>Ranada Prasad Shaha University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8087BF-B821-11E9-B9DF-4CC8A5517488}"/>
              </a:ext>
            </a:extLst>
          </p:cNvPr>
          <p:cNvSpPr txBox="1"/>
          <p:nvPr/>
        </p:nvSpPr>
        <p:spPr>
          <a:xfrm flipH="1" flipV="1">
            <a:off x="7332855" y="2642435"/>
            <a:ext cx="2673676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815017" y="1671170"/>
            <a:ext cx="1752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 Presentation  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888763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1A5B0B-1A0B-3CA3-5B39-BF1AA67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Introduction</a:t>
            </a:r>
            <a:br>
              <a:rPr lang="en-GB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CA1A5B0B-1A0B-3CA3-5B39-BF1AA6794A9C}"/>
              </a:ext>
            </a:extLst>
          </p:cNvPr>
          <p:cNvSpPr txBox="1">
            <a:spLocks/>
          </p:cNvSpPr>
          <p:nvPr/>
        </p:nvSpPr>
        <p:spPr>
          <a:xfrm>
            <a:off x="1286934" y="2767914"/>
            <a:ext cx="8532568" cy="2323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Presenting </a:t>
            </a:r>
            <a:r>
              <a:rPr lang="en-US" dirty="0" smtClean="0"/>
              <a:t>a </a:t>
            </a:r>
            <a:r>
              <a:rPr lang="en-US" dirty="0"/>
              <a:t>C program that finds the Sum and Average of three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6800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359" y="337751"/>
            <a:ext cx="7766936" cy="903982"/>
          </a:xfrm>
        </p:spPr>
        <p:txBody>
          <a:bodyPr/>
          <a:lstStyle/>
          <a:p>
            <a:pPr algn="ctr"/>
            <a:r>
              <a:rPr lang="en-US" b="1" dirty="0"/>
              <a:t>Algorithm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7698" y="2075935"/>
            <a:ext cx="6598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Step 1: </a:t>
            </a:r>
            <a:r>
              <a:rPr lang="en-US" sz="2800" dirty="0" smtClean="0">
                <a:solidFill>
                  <a:schemeClr val="accent1"/>
                </a:solidFill>
              </a:rPr>
              <a:t>Start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Step 2: Input a,b,c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Step 3: Calculate Sum</a:t>
            </a:r>
            <a:r>
              <a:rPr lang="en-US" sz="2800" dirty="0" smtClean="0">
                <a:solidFill>
                  <a:schemeClr val="accent1"/>
                </a:solidFill>
              </a:rPr>
              <a:t>= a+b+c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Step 4: Show the Sum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Step 5: Calculate Average=Sum/3.0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Step 6: Show the Average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Step 7: End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7781" y="276315"/>
            <a:ext cx="37080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Flow </a:t>
            </a:r>
            <a:r>
              <a:rPr lang="en-US" sz="5400" b="1" dirty="0" smtClean="0">
                <a:solidFill>
                  <a:schemeClr val="accent1"/>
                </a:solidFill>
              </a:rPr>
              <a:t>Chart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535" y="1466335"/>
            <a:ext cx="1260389" cy="80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4839729" y="2273643"/>
            <a:ext cx="1" cy="36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3691573" y="2636107"/>
            <a:ext cx="2296312" cy="8484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a,b,c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4839729" y="3484604"/>
            <a:ext cx="0" cy="28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1573" y="3772930"/>
            <a:ext cx="2248929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a+b+c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87454" y="4786184"/>
            <a:ext cx="2248929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a+b+c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2"/>
            <a:endCxn id="15" idx="0"/>
          </p:cNvCxnSpPr>
          <p:nvPr/>
        </p:nvCxnSpPr>
        <p:spPr>
          <a:xfrm flipH="1">
            <a:off x="4811919" y="4506097"/>
            <a:ext cx="4119" cy="28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/>
          <p:cNvSpPr/>
          <p:nvPr/>
        </p:nvSpPr>
        <p:spPr>
          <a:xfrm>
            <a:off x="323332" y="4810898"/>
            <a:ext cx="2490924" cy="93911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Show the sum</a:t>
            </a:r>
            <a:br>
              <a:rPr lang="en-US" sz="1600" dirty="0" smtClean="0"/>
            </a:br>
            <a:r>
              <a:rPr lang="en-US" sz="1600" dirty="0" smtClean="0"/>
              <a:t>show the average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>
            <a:off x="2797781" y="5152768"/>
            <a:ext cx="889673" cy="7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 flipV="1">
            <a:off x="1631092" y="4382530"/>
            <a:ext cx="55091" cy="428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20977" y="3772930"/>
            <a:ext cx="109563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037" y="74141"/>
            <a:ext cx="5468122" cy="101325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Program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210" y="1326291"/>
            <a:ext cx="8596668" cy="473978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#</a:t>
            </a:r>
            <a:r>
              <a:rPr lang="en-US" sz="2400" dirty="0" smtClean="0">
                <a:solidFill>
                  <a:schemeClr val="accent1"/>
                </a:solidFill>
              </a:rPr>
              <a:t>include&lt;</a:t>
            </a:r>
            <a:r>
              <a:rPr lang="en-US" sz="2400" dirty="0" err="1" smtClean="0">
                <a:solidFill>
                  <a:schemeClr val="accent1"/>
                </a:solidFill>
              </a:rPr>
              <a:t>stdio.h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int main()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{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int a,b,c;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float avg;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printf("\nInput three integer: ");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scanf("%d%d%d",&amp;a,&amp;b,&amp;c);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sum=a+b+c;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printf("\nSum=%d",sum);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avg=(a+b+c)/3.0;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printf("\nAvg = %.2f",avg);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return 0;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3243" y="98854"/>
            <a:ext cx="4142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Input &amp; Output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5" y="1456853"/>
            <a:ext cx="53340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7313" y="2359495"/>
            <a:ext cx="2250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Input 4, 5, 6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5" y="4096693"/>
            <a:ext cx="51530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57312" y="4880272"/>
            <a:ext cx="2250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Sum = 15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Avg = 5.00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4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626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87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   Structured programming language </vt:lpstr>
      <vt:lpstr>                        Introduction </vt:lpstr>
      <vt:lpstr>Algorithm</vt:lpstr>
      <vt:lpstr>PowerPoint Presentation</vt:lpstr>
      <vt:lpstr>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 on   Structured programming language</dc:title>
  <dc:creator>Badhan Das</dc:creator>
  <cp:lastModifiedBy>Whiteant BTW</cp:lastModifiedBy>
  <cp:revision>11</cp:revision>
  <dcterms:created xsi:type="dcterms:W3CDTF">2022-07-02T11:38:39Z</dcterms:created>
  <dcterms:modified xsi:type="dcterms:W3CDTF">2022-07-02T16:47:23Z</dcterms:modified>
</cp:coreProperties>
</file>