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90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233" y="2714625"/>
            <a:ext cx="10040317" cy="1047750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Structure  programming  language </a:t>
            </a:r>
            <a:endParaRPr lang="en-US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029" y="4566342"/>
            <a:ext cx="9102725" cy="1928221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2"/>
                </a:solidFill>
                <a:cs typeface="Arial" panose="020B0604020202020204" pitchFamily="34" charset="0"/>
              </a:rPr>
              <a:t>Presented B</a:t>
            </a:r>
            <a:r>
              <a:rPr lang="en-US" sz="2000" b="1" u="sng" dirty="0" smtClean="0">
                <a:solidFill>
                  <a:schemeClr val="tx2"/>
                </a:solidFill>
                <a:cs typeface="Arial" panose="020B0604020202020204" pitchFamily="34" charset="0"/>
              </a:rPr>
              <a:t>y:</a:t>
            </a:r>
            <a:endParaRPr lang="en-US" sz="2000" b="1" u="sng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Nusrat  Ahamed Kona  </a:t>
            </a:r>
          </a:p>
          <a:p>
            <a:r>
              <a:rPr lang="en-US" sz="1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ID: </a:t>
            </a:r>
            <a:r>
              <a:rPr lang="en-US" sz="1400" dirty="0" smtClean="0">
                <a:solidFill>
                  <a:schemeClr val="tx2"/>
                </a:solidFill>
                <a:cs typeface="Arial" panose="020B0604020202020204" pitchFamily="34" charset="0"/>
              </a:rPr>
              <a:t>22100009</a:t>
            </a:r>
          </a:p>
          <a:p>
            <a:r>
              <a:rPr lang="en-US" sz="1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Arpita Das</a:t>
            </a:r>
          </a:p>
          <a:p>
            <a:r>
              <a:rPr lang="en-US" sz="1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ID: </a:t>
            </a:r>
            <a:r>
              <a:rPr lang="en-US" sz="1500" dirty="0" smtClean="0">
                <a:solidFill>
                  <a:schemeClr val="tx2"/>
                </a:solidFill>
                <a:cs typeface="Arial" panose="020B0604020202020204" pitchFamily="34" charset="0"/>
              </a:rPr>
              <a:t>22100026</a:t>
            </a:r>
            <a:endParaRPr lang="en-US" sz="15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sz="1500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sz="1500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sz="1500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57392" y="4946574"/>
            <a:ext cx="5234608" cy="1282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 dirty="0">
                <a:solidFill>
                  <a:schemeClr val="tx2"/>
                </a:solidFill>
                <a:cs typeface="Arial" panose="020B0604020202020204" pitchFamily="34" charset="0"/>
              </a:rPr>
              <a:t>Presented </a:t>
            </a:r>
            <a:r>
              <a:rPr lang="en-US" sz="3200" b="1" u="sng" dirty="0" smtClean="0">
                <a:solidFill>
                  <a:schemeClr val="tx2"/>
                </a:solidFill>
                <a:cs typeface="Arial" panose="020B0604020202020204" pitchFamily="34" charset="0"/>
              </a:rPr>
              <a:t>To:</a:t>
            </a:r>
            <a:endParaRPr lang="en-US" sz="3200" b="1" u="sng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/>
              <a:t>Md</a:t>
            </a:r>
            <a:r>
              <a:rPr lang="en-US" sz="2400" b="1" dirty="0"/>
              <a:t>. Mizanur Rahman</a:t>
            </a:r>
          </a:p>
          <a:p>
            <a:r>
              <a:rPr lang="en-US" sz="2400" dirty="0"/>
              <a:t>Assistant Professor,</a:t>
            </a:r>
          </a:p>
          <a:p>
            <a:r>
              <a:rPr lang="en-US" sz="2000" dirty="0"/>
              <a:t>Dept of Computer Science and Engineering</a:t>
            </a:r>
          </a:p>
          <a:p>
            <a:endParaRPr lang="en-US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888" y="4786904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C Program to find whether the given number is prime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45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81173"/>
            <a:ext cx="5091554" cy="804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Prime Number?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1938" y="2552700"/>
            <a:ext cx="4268788" cy="430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 is a positive integer greater than 1 that is only divisible by 1 and itself. For example: 2, 3 , 5, 7, 11 are the first five 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numbers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9316" y="1933575"/>
            <a:ext cx="45719" cy="392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 rot="606371">
            <a:off x="6391275" y="1919509"/>
            <a:ext cx="5314950" cy="2147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547996" y="1171485"/>
            <a:ext cx="5305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/>
            </a:r>
            <a:br>
              <a:rPr lang="en-US" sz="36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ind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prime number</a:t>
            </a:r>
            <a:endParaRPr 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914356" y="2552700"/>
            <a:ext cx="4268788" cy="430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1212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Prime numbers are the numbers which have only two factors, the number itself and 1. So we have to find such numbers which have only two factors.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5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2" grpId="0" animBg="1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047" y="58102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Which one is prime Number?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5328" y="2057400"/>
            <a:ext cx="4342893" cy="3889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				</a:t>
            </a:r>
          </a:p>
          <a:p>
            <a:pPr marL="0" indent="0">
              <a:buNone/>
            </a:pPr>
            <a:r>
              <a:rPr lang="en-US" sz="4800" b="1" dirty="0"/>
              <a:t>	</a:t>
            </a:r>
            <a:r>
              <a:rPr lang="en-US" sz="4800" b="1" dirty="0" smtClean="0"/>
              <a:t>			</a:t>
            </a:r>
            <a:r>
              <a:rPr lang="en-US" sz="3200" b="1" dirty="0" smtClean="0"/>
              <a:t>3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	</a:t>
            </a:r>
            <a:r>
              <a:rPr lang="en-US" sz="3200" b="1" dirty="0" smtClean="0"/>
              <a:t>1				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2000" y="3490911"/>
            <a:ext cx="771525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43312" y="3490912"/>
            <a:ext cx="828675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7258303" y="2117445"/>
            <a:ext cx="4342893" cy="3889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				</a:t>
            </a:r>
          </a:p>
          <a:p>
            <a:pPr marL="0" indent="0">
              <a:buNone/>
            </a:pPr>
            <a:r>
              <a:rPr lang="en-US" sz="4800" b="1" dirty="0"/>
              <a:t>	</a:t>
            </a:r>
            <a:r>
              <a:rPr lang="en-US" sz="4800" b="1" dirty="0" smtClean="0"/>
              <a:t>			</a:t>
            </a:r>
            <a:r>
              <a:rPr lang="en-US" sz="3200" b="1" dirty="0"/>
              <a:t>8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    4	  1   2  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315450" y="3624262"/>
            <a:ext cx="80010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96400" y="3609974"/>
            <a:ext cx="26670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048750" y="3624262"/>
            <a:ext cx="19050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458200" y="3609975"/>
            <a:ext cx="78105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48891" y="1933575"/>
            <a:ext cx="45719" cy="392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047" y="58102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Prime Number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Prime 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889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				</a:t>
            </a:r>
          </a:p>
          <a:p>
            <a:pPr marL="0" indent="0">
              <a:buNone/>
            </a:pPr>
            <a:r>
              <a:rPr lang="en-US" sz="4800" b="1" dirty="0"/>
              <a:t>	</a:t>
            </a:r>
            <a:r>
              <a:rPr lang="en-US" sz="4800" b="1" dirty="0" smtClean="0"/>
              <a:t>			</a:t>
            </a:r>
            <a:r>
              <a:rPr lang="en-US" sz="3200" b="1" dirty="0" smtClean="0"/>
              <a:t>3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	</a:t>
            </a:r>
            <a:r>
              <a:rPr lang="en-US" sz="3200" b="1" dirty="0" smtClean="0"/>
              <a:t>1				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None Prime Number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76775" y="3981450"/>
            <a:ext cx="771525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43325" y="3981450"/>
            <a:ext cx="828675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7351712" y="2546070"/>
            <a:ext cx="4342893" cy="3889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				</a:t>
            </a:r>
          </a:p>
          <a:p>
            <a:pPr marL="0" indent="0">
              <a:buNone/>
            </a:pPr>
            <a:r>
              <a:rPr lang="en-US" sz="4800" b="1" dirty="0"/>
              <a:t>	</a:t>
            </a:r>
            <a:r>
              <a:rPr lang="en-US" sz="4800" b="1" dirty="0" smtClean="0"/>
              <a:t>			</a:t>
            </a:r>
            <a:r>
              <a:rPr lang="en-US" sz="3200" b="1" dirty="0"/>
              <a:t>8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    4	  1   2  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29750" y="3981450"/>
            <a:ext cx="80010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29750" y="3981450"/>
            <a:ext cx="26670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144000" y="3981450"/>
            <a:ext cx="19050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553450" y="3981450"/>
            <a:ext cx="78105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48891" y="1933575"/>
            <a:ext cx="45719" cy="392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7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00" y="595535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Algorithm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263" y="2066925"/>
            <a:ext cx="9075737" cy="4457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Step_1) Start</a:t>
            </a:r>
          </a:p>
          <a:p>
            <a:r>
              <a:rPr lang="en-US" dirty="0" smtClean="0"/>
              <a:t>Step_2) Input Number</a:t>
            </a:r>
          </a:p>
          <a:p>
            <a:r>
              <a:rPr lang="en-US" dirty="0" smtClean="0"/>
              <a:t>Step_3) set, i = 2 and count = 0</a:t>
            </a:r>
          </a:p>
          <a:p>
            <a:r>
              <a:rPr lang="en-US" dirty="0" smtClean="0"/>
              <a:t>Step_4) </a:t>
            </a:r>
            <a:r>
              <a:rPr lang="en-US" dirty="0" smtClean="0">
                <a:cs typeface="Arial" panose="020B0604020202020204" pitchFamily="34" charset="0"/>
              </a:rPr>
              <a:t>Is i &lt; number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        </a:t>
            </a:r>
            <a:r>
              <a:rPr lang="en-US" dirty="0" smtClean="0">
                <a:cs typeface="Arial" panose="020B0604020202020204" pitchFamily="34" charset="0"/>
              </a:rPr>
              <a:t>i) Yes, go </a:t>
            </a:r>
            <a:r>
              <a:rPr lang="en-US" dirty="0">
                <a:cs typeface="Arial" panose="020B0604020202020204" pitchFamily="34" charset="0"/>
              </a:rPr>
              <a:t>to step 5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        </a:t>
            </a:r>
            <a:r>
              <a:rPr lang="en-US" dirty="0" smtClean="0">
                <a:cs typeface="Arial" panose="020B0604020202020204" pitchFamily="34" charset="0"/>
              </a:rPr>
              <a:t>ii) No, go </a:t>
            </a:r>
            <a:r>
              <a:rPr lang="en-US" dirty="0">
                <a:cs typeface="Arial" panose="020B0604020202020204" pitchFamily="34" charset="0"/>
              </a:rPr>
              <a:t>to step 4</a:t>
            </a:r>
          </a:p>
          <a:p>
            <a:r>
              <a:rPr lang="en-US" dirty="0" smtClean="0"/>
              <a:t>Step_5) </a:t>
            </a:r>
            <a:r>
              <a:rPr lang="en-US" dirty="0" smtClean="0">
                <a:cs typeface="Arial" panose="020B0604020202020204" pitchFamily="34" charset="0"/>
              </a:rPr>
              <a:t>Is number mod </a:t>
            </a:r>
            <a:r>
              <a:rPr lang="en-US" dirty="0">
                <a:cs typeface="Arial" panose="020B0604020202020204" pitchFamily="34" charset="0"/>
              </a:rPr>
              <a:t>i</a:t>
            </a:r>
            <a:r>
              <a:rPr lang="en-US" dirty="0" smtClean="0">
                <a:cs typeface="Arial" panose="020B0604020202020204" pitchFamily="34" charset="0"/>
              </a:rPr>
              <a:t> is 0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        i</a:t>
            </a:r>
            <a:r>
              <a:rPr lang="en-US" dirty="0" smtClean="0">
                <a:cs typeface="Arial" panose="020B0604020202020204" pitchFamily="34" charset="0"/>
              </a:rPr>
              <a:t>) Yes, count</a:t>
            </a:r>
            <a:r>
              <a:rPr lang="en-US" dirty="0">
                <a:cs typeface="Arial" panose="020B0604020202020204" pitchFamily="34" charset="0"/>
              </a:rPr>
              <a:t>++,go to step 5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        ii</a:t>
            </a:r>
            <a:r>
              <a:rPr lang="en-US" dirty="0" smtClean="0">
                <a:cs typeface="Arial" panose="020B0604020202020204" pitchFamily="34" charset="0"/>
              </a:rPr>
              <a:t>) No, go </a:t>
            </a:r>
            <a:r>
              <a:rPr lang="en-US" dirty="0">
                <a:cs typeface="Arial" panose="020B0604020202020204" pitchFamily="34" charset="0"/>
              </a:rPr>
              <a:t>to step 4</a:t>
            </a:r>
          </a:p>
          <a:p>
            <a:r>
              <a:rPr lang="en-US" dirty="0" smtClean="0"/>
              <a:t>Step_6) </a:t>
            </a:r>
            <a:r>
              <a:rPr lang="en-US" dirty="0" smtClean="0">
                <a:cs typeface="Arial" panose="020B0604020202020204" pitchFamily="34" charset="0"/>
              </a:rPr>
              <a:t>Is </a:t>
            </a:r>
            <a:r>
              <a:rPr lang="en-US" dirty="0">
                <a:cs typeface="Arial" panose="020B0604020202020204" pitchFamily="34" charset="0"/>
              </a:rPr>
              <a:t>(count==0)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        i</a:t>
            </a:r>
            <a:r>
              <a:rPr lang="en-US" dirty="0" smtClean="0">
                <a:cs typeface="Arial" panose="020B0604020202020204" pitchFamily="34" charset="0"/>
              </a:rPr>
              <a:t>) Yes, print </a:t>
            </a:r>
            <a:r>
              <a:rPr lang="en-US" dirty="0">
                <a:cs typeface="Arial" panose="020B0604020202020204" pitchFamily="34" charset="0"/>
              </a:rPr>
              <a:t>the number is prime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        </a:t>
            </a:r>
            <a:r>
              <a:rPr lang="en-US" dirty="0" smtClean="0">
                <a:cs typeface="Arial" panose="020B0604020202020204" pitchFamily="34" charset="0"/>
              </a:rPr>
              <a:t>ii) No, print </a:t>
            </a:r>
            <a:r>
              <a:rPr lang="en-US" dirty="0">
                <a:cs typeface="Arial" panose="020B0604020202020204" pitchFamily="34" charset="0"/>
              </a:rPr>
              <a:t>the number is not prime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24375" y="2066925"/>
            <a:ext cx="45719" cy="392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0850" y="774196"/>
            <a:ext cx="6096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include&lt;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 i,n,count;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count=0;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printf("Enter any number= ");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scanf("%d",&amp;n);</a:t>
            </a: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for(i=2; i &lt;n ; 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if(n % 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==0)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count++;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if(count==0)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printf("%d is a Prime Number");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printf("%d is Not a Prime Number");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24375" y="1055077"/>
            <a:ext cx="45719" cy="493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7892" y="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+mn-lt"/>
              </a:rPr>
              <a:t>Code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4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456" y="290735"/>
            <a:ext cx="8911687" cy="823690"/>
          </a:xfrm>
        </p:spPr>
        <p:txBody>
          <a:bodyPr/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04341" y="961843"/>
            <a:ext cx="1524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4927604" y="2093146"/>
            <a:ext cx="2362200" cy="3810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 num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56204" y="2757688"/>
            <a:ext cx="1905000" cy="407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i=2;count=0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5067491" y="3448306"/>
            <a:ext cx="2057400" cy="10668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 &lt; num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Elbow Connector 16"/>
          <p:cNvCxnSpPr>
            <a:endCxn id="14" idx="1"/>
          </p:cNvCxnSpPr>
          <p:nvPr/>
        </p:nvCxnSpPr>
        <p:spPr>
          <a:xfrm flipV="1">
            <a:off x="3044241" y="3981706"/>
            <a:ext cx="2023250" cy="1377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5311226" y="4814283"/>
            <a:ext cx="1938829" cy="119022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um%2==0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541712" y="5425222"/>
            <a:ext cx="17695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27312" y="5261287"/>
            <a:ext cx="914400" cy="296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i++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52756" y="5926960"/>
            <a:ext cx="914400" cy="2844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185680" y="5967747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49654" y="5159869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7291827" y="3976083"/>
            <a:ext cx="1964885" cy="1183786"/>
          </a:xfrm>
          <a:prstGeom prst="bentConnector3">
            <a:avLst>
              <a:gd name="adj1" fmla="val 10047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8290327" y="4838698"/>
            <a:ext cx="1938829" cy="119022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Count==0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62156" y="6273620"/>
            <a:ext cx="1905000" cy="407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count++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Parallelogram 28"/>
          <p:cNvSpPr/>
          <p:nvPr/>
        </p:nvSpPr>
        <p:spPr>
          <a:xfrm>
            <a:off x="10704512" y="6028921"/>
            <a:ext cx="1347788" cy="634825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Parallelogram 29"/>
          <p:cNvSpPr/>
          <p:nvPr/>
        </p:nvSpPr>
        <p:spPr>
          <a:xfrm>
            <a:off x="7433566" y="6145368"/>
            <a:ext cx="1474728" cy="576867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not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35893" y="3665653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Elbow Connector 31"/>
          <p:cNvCxnSpPr>
            <a:stCxn id="27" idx="3"/>
            <a:endCxn id="29" idx="1"/>
          </p:cNvCxnSpPr>
          <p:nvPr/>
        </p:nvCxnSpPr>
        <p:spPr>
          <a:xfrm>
            <a:off x="10229156" y="5433810"/>
            <a:ext cx="1228603" cy="59511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1"/>
          </p:cNvCxnSpPr>
          <p:nvPr/>
        </p:nvCxnSpPr>
        <p:spPr>
          <a:xfrm rot="10800000" flipV="1">
            <a:off x="7956449" y="5433809"/>
            <a:ext cx="333878" cy="72711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321778" y="6160927"/>
            <a:ext cx="1028700" cy="400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Elbow Connector 38"/>
          <p:cNvCxnSpPr/>
          <p:nvPr/>
        </p:nvCxnSpPr>
        <p:spPr>
          <a:xfrm flipV="1">
            <a:off x="6978309" y="5296836"/>
            <a:ext cx="1562779" cy="1001199"/>
          </a:xfrm>
          <a:prstGeom prst="bentConnector3">
            <a:avLst>
              <a:gd name="adj1" fmla="val 1868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7463106" y="5133303"/>
            <a:ext cx="406927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46812" y="4338637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53494" y="5140276"/>
            <a:ext cx="914400" cy="2844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86705" y="5788519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/>
          <p:cNvCxnSpPr>
            <a:stCxn id="11" idx="4"/>
            <a:endCxn id="12" idx="1"/>
          </p:cNvCxnSpPr>
          <p:nvPr/>
        </p:nvCxnSpPr>
        <p:spPr>
          <a:xfrm flipH="1">
            <a:off x="6156329" y="1647643"/>
            <a:ext cx="10012" cy="4455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4"/>
            <a:endCxn id="13" idx="0"/>
          </p:cNvCxnSpPr>
          <p:nvPr/>
        </p:nvCxnSpPr>
        <p:spPr>
          <a:xfrm>
            <a:off x="6108704" y="2474146"/>
            <a:ext cx="0" cy="2835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3" idx="2"/>
            <a:endCxn id="14" idx="0"/>
          </p:cNvCxnSpPr>
          <p:nvPr/>
        </p:nvCxnSpPr>
        <p:spPr>
          <a:xfrm flipH="1">
            <a:off x="6096191" y="3165519"/>
            <a:ext cx="12513" cy="2827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8" idx="0"/>
          </p:cNvCxnSpPr>
          <p:nvPr/>
        </p:nvCxnSpPr>
        <p:spPr>
          <a:xfrm>
            <a:off x="6114961" y="4516870"/>
            <a:ext cx="165680" cy="297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8825454" y="6361292"/>
            <a:ext cx="496324" cy="46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8" idx="6"/>
          </p:cNvCxnSpPr>
          <p:nvPr/>
        </p:nvCxnSpPr>
        <p:spPr>
          <a:xfrm flipH="1" flipV="1">
            <a:off x="10350478" y="6361292"/>
            <a:ext cx="428823" cy="80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9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3" grpId="0"/>
      <p:bldP spid="24" grpId="0" animBg="1"/>
      <p:bldP spid="25" grpId="0"/>
      <p:bldP spid="27" grpId="0" animBg="1"/>
      <p:bldP spid="28" grpId="0" animBg="1"/>
      <p:bldP spid="29" grpId="0" animBg="1"/>
      <p:bldP spid="30" grpId="0" animBg="1"/>
      <p:bldP spid="31" grpId="0"/>
      <p:bldP spid="38" grpId="0" animBg="1"/>
      <p:bldP spid="40" grpId="0" animBg="1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9600" y="2785079"/>
            <a:ext cx="511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229350" y="384071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Question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322</Words>
  <Application>Microsoft Office PowerPoint</Application>
  <PresentationFormat>Custom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 Structure  programming  language </vt:lpstr>
      <vt:lpstr>Problem Name</vt:lpstr>
      <vt:lpstr>What is Prime Number?</vt:lpstr>
      <vt:lpstr> Which one is prime Number?</vt:lpstr>
      <vt:lpstr> Prime Number</vt:lpstr>
      <vt:lpstr>Algorithm</vt:lpstr>
      <vt:lpstr>PowerPoint Presentation</vt:lpstr>
      <vt:lpstr>FlowChart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Whiteant BTW</dc:creator>
  <cp:lastModifiedBy>Whiteant BTW</cp:lastModifiedBy>
  <cp:revision>17</cp:revision>
  <dcterms:created xsi:type="dcterms:W3CDTF">2022-07-02T15:57:51Z</dcterms:created>
  <dcterms:modified xsi:type="dcterms:W3CDTF">2022-07-02T19:10:49Z</dcterms:modified>
</cp:coreProperties>
</file>