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205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39624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Name: Md. Tyibor Rahman</a:t>
            </a:r>
          </a:p>
          <a:p>
            <a:pPr algn="l"/>
            <a:r>
              <a:rPr lang="en-US" dirty="0" smtClean="0">
                <a:latin typeface="+mn-lt"/>
              </a:rPr>
              <a:t>	Course Code : CSE 134</a:t>
            </a:r>
          </a:p>
          <a:p>
            <a:pPr algn="l"/>
            <a:r>
              <a:rPr lang="en-US" dirty="0" smtClean="0">
                <a:latin typeface="+mn-lt"/>
              </a:rPr>
              <a:t>	Course Teacher: Md. Mizanur Rahman	Semister : 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2286000"/>
            <a:ext cx="7765662" cy="1647612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Wrong_ans 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26522" y="3740150"/>
            <a:ext cx="24384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</a:t>
            </a:r>
            <a:r>
              <a:rPr lang="en-US" dirty="0" smtClean="0"/>
              <a:t>the number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>
            <a:off x="6438900" y="3302000"/>
            <a:ext cx="6822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4775" y="4253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</a:t>
            </a:r>
          </a:p>
        </p:txBody>
      </p:sp>
      <p:cxnSp>
        <p:nvCxnSpPr>
          <p:cNvPr id="30" name="Straight Arrow Connector 29"/>
          <p:cNvCxnSpPr>
            <a:stCxn id="10" idx="2"/>
            <a:endCxn id="42" idx="0"/>
          </p:cNvCxnSpPr>
          <p:nvPr/>
        </p:nvCxnSpPr>
        <p:spPr>
          <a:xfrm flipH="1">
            <a:off x="6429375" y="5492750"/>
            <a:ext cx="163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978525"/>
            <a:ext cx="25527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Score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362325" y="6397625"/>
            <a:ext cx="203835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V="1">
            <a:off x="2295525" y="4438134"/>
            <a:ext cx="76200" cy="154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On-screen Show (4:3)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2022-07-01T15:14:05Z</dcterms:modified>
</cp:coreProperties>
</file>