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5" r:id="rId7"/>
    <p:sldId id="267" r:id="rId8"/>
    <p:sldId id="273" r:id="rId9"/>
    <p:sldId id="275" r:id="rId10"/>
    <p:sldId id="258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80" autoAdjust="0"/>
  </p:normalViewPr>
  <p:slideViewPr>
    <p:cSldViewPr>
      <p:cViewPr varScale="1">
        <p:scale>
          <a:sx n="74" d="100"/>
          <a:sy n="74" d="100"/>
        </p:scale>
        <p:origin x="66" y="6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144588" y="1581150"/>
            <a:ext cx="12039600" cy="5334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                                  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 programming  language 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08212" y="2743200"/>
            <a:ext cx="9639300" cy="2971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>
                <a:solidFill>
                  <a:schemeClr val="tx2"/>
                </a:solidFill>
              </a:rPr>
              <a:t>Presented by: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Nusrat  Ahamed Kona  &amp;  Arpita Das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Presented to: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Md.Mizanur Rahman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5678"/>
            <a:ext cx="4191000" cy="8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1219200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Name-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212" y="2590800"/>
            <a:ext cx="105918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Write a C Program to find whether the given number is prime.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2" y="304800"/>
            <a:ext cx="8229600" cy="243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1212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Prime number?</a:t>
            </a:r>
          </a:p>
          <a:p>
            <a:endParaRPr lang="en-US" sz="2000" b="1" dirty="0">
              <a:solidFill>
                <a:srgbClr val="1212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12121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 number</a:t>
            </a:r>
            <a:r>
              <a:rPr lang="en-US" sz="2400" dirty="0">
                <a:solidFill>
                  <a:srgbClr val="12121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is a positive integer greater than 1 that is only divisible by 1 and itself. For example: 2, 3 , 5, 7, 11 are the first five prime numbers</a:t>
            </a:r>
            <a:r>
              <a:rPr lang="en-US" sz="2400" dirty="0" smtClean="0">
                <a:solidFill>
                  <a:srgbClr val="12121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sz="2400" dirty="0">
              <a:solidFill>
                <a:srgbClr val="12121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-1600200"/>
            <a:ext cx="9677400" cy="54864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a number is prime or not?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191000"/>
            <a:ext cx="8970776" cy="23622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Prime </a:t>
            </a:r>
            <a:r>
              <a:rPr lang="en-US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numbers are the numbers which have only two factors, the number itself </a:t>
            </a:r>
            <a:r>
              <a:rPr lang="en-US" sz="2600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1. So we have to find such numbers which have only two factors.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-208934"/>
            <a:ext cx="9601200" cy="143091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             Example-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2" y="5105400"/>
            <a:ext cx="4701142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Prime number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40068"/>
            <a:ext cx="4701142" cy="365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         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1         3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0212" y="5105399"/>
            <a:ext cx="4703259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Not a Prime number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463" y="2540068"/>
            <a:ext cx="4703259" cy="3655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3200" dirty="0" smtClean="0"/>
              <a:t>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 4   1    2  8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7812" y="3021747"/>
            <a:ext cx="348684" cy="7784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32012" y="3030828"/>
            <a:ext cx="373668" cy="769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79839" y="2895600"/>
            <a:ext cx="483201" cy="990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14061" y="2895600"/>
            <a:ext cx="667199" cy="990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41768" y="2895600"/>
            <a:ext cx="843444" cy="9045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38810" y="2895600"/>
            <a:ext cx="121354" cy="891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0812" y="-152400"/>
            <a:ext cx="89915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The C program of the Problem is -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>
                <a:solidFill>
                  <a:schemeClr val="tx2"/>
                </a:solidFill>
              </a:rPr>
              <a:t>include&lt;stdio.h&gt;</a:t>
            </a:r>
          </a:p>
          <a:p>
            <a:r>
              <a:rPr lang="en-US" dirty="0">
                <a:solidFill>
                  <a:schemeClr val="tx2"/>
                </a:solidFill>
              </a:rPr>
              <a:t>void main()</a:t>
            </a:r>
          </a:p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 int i,n,count;</a:t>
            </a:r>
          </a:p>
          <a:p>
            <a:r>
              <a:rPr lang="en-US" dirty="0">
                <a:solidFill>
                  <a:schemeClr val="tx2"/>
                </a:solidFill>
              </a:rPr>
              <a:t>    count=0;</a:t>
            </a:r>
          </a:p>
          <a:p>
            <a:r>
              <a:rPr lang="en-US" dirty="0">
                <a:solidFill>
                  <a:schemeClr val="tx2"/>
                </a:solidFill>
              </a:rPr>
              <a:t>    printf("Enter any number= ");</a:t>
            </a:r>
          </a:p>
          <a:p>
            <a:r>
              <a:rPr lang="en-US" dirty="0">
                <a:solidFill>
                  <a:schemeClr val="tx2"/>
                </a:solidFill>
              </a:rPr>
              <a:t>    scanf("%d",&amp;n);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for(i=2;i&lt;n;i++);</a:t>
            </a:r>
          </a:p>
          <a:p>
            <a:r>
              <a:rPr lang="en-US" dirty="0">
                <a:solidFill>
                  <a:schemeClr val="tx2"/>
                </a:solidFill>
              </a:rPr>
              <a:t>     {</a:t>
            </a:r>
          </a:p>
          <a:p>
            <a:r>
              <a:rPr lang="en-US" dirty="0">
                <a:solidFill>
                  <a:schemeClr val="tx2"/>
                </a:solidFill>
              </a:rPr>
              <a:t>        if(n%i==0)</a:t>
            </a:r>
          </a:p>
          <a:p>
            <a:r>
              <a:rPr lang="en-US" dirty="0">
                <a:solidFill>
                  <a:schemeClr val="tx2"/>
                </a:solidFill>
              </a:rPr>
              <a:t>        {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count++;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</a:rPr>
              <a:t>        }</a:t>
            </a:r>
          </a:p>
          <a:p>
            <a:r>
              <a:rPr lang="en-US" dirty="0">
                <a:solidFill>
                  <a:schemeClr val="tx2"/>
                </a:solidFill>
              </a:rPr>
              <a:t>     }</a:t>
            </a:r>
          </a:p>
          <a:p>
            <a:r>
              <a:rPr lang="en-US" dirty="0">
                <a:solidFill>
                  <a:schemeClr val="tx2"/>
                </a:solidFill>
              </a:rPr>
              <a:t>    if(count==0)</a:t>
            </a:r>
          </a:p>
          <a:p>
            <a:r>
              <a:rPr lang="en-US" dirty="0">
                <a:solidFill>
                  <a:schemeClr val="tx2"/>
                </a:solidFill>
              </a:rPr>
              <a:t>        printf("%d is a Prime Number");</a:t>
            </a:r>
          </a:p>
          <a:p>
            <a:r>
              <a:rPr lang="en-US" dirty="0">
                <a:solidFill>
                  <a:schemeClr val="tx2"/>
                </a:solidFill>
              </a:rPr>
              <a:t>    else</a:t>
            </a:r>
          </a:p>
          <a:p>
            <a:r>
              <a:rPr lang="en-US" dirty="0">
                <a:solidFill>
                  <a:schemeClr val="tx2"/>
                </a:solidFill>
              </a:rPr>
              <a:t>        printf("%d is Not a Prime Number");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/>
        </p:nvSpPr>
        <p:spPr>
          <a:xfrm>
            <a:off x="174446" y="-762000"/>
            <a:ext cx="515691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150812" y="228600"/>
            <a:ext cx="4623515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3848100"/>
            <a:ext cx="9906002" cy="464819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Algorithm-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0812" y="857248"/>
            <a:ext cx="7367766" cy="60579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1.Start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2.Input number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3.i=2 ; Count=0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4.Is i&lt;number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i)Yes,go to step 5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ii)No,go to step 4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5.Is (number%i==0)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i)Yes,count++,go to step 5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ii)No,go to step 4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6.Is (count==0)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i)Yes,print the number is prime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ii)No,print the number is not prime </a:t>
            </a:r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1412" y="138985"/>
            <a:ext cx="1524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5" name="Parallelogram 4"/>
          <p:cNvSpPr/>
          <p:nvPr/>
        </p:nvSpPr>
        <p:spPr>
          <a:xfrm>
            <a:off x="4494212" y="1143000"/>
            <a:ext cx="2362200" cy="3810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 num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60912" y="1801969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i=2;count=0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4756640" y="2486964"/>
            <a:ext cx="2057400" cy="10668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i&lt;num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5671041" y="825589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5671041" y="147570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548941" y="3008559"/>
            <a:ext cx="2175972" cy="1395210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15926" y="3858564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um%2==0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5671041" y="355376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Down Arrow 20"/>
          <p:cNvSpPr/>
          <p:nvPr/>
        </p:nvSpPr>
        <p:spPr>
          <a:xfrm>
            <a:off x="5672158" y="217438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46412" y="4469503"/>
            <a:ext cx="1769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32012" y="4305568"/>
            <a:ext cx="914400" cy="296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i++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5857456" y="4971241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37" name="Down Arrow 36"/>
          <p:cNvSpPr/>
          <p:nvPr/>
        </p:nvSpPr>
        <p:spPr>
          <a:xfrm>
            <a:off x="5690380" y="5012028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554354" y="4204150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</a:t>
            </a:r>
            <a:endParaRPr lang="en-US" sz="2000" dirty="0"/>
          </a:p>
        </p:txBody>
      </p:sp>
      <p:cxnSp>
        <p:nvCxnSpPr>
          <p:cNvPr id="40" name="Elbow Connector 39"/>
          <p:cNvCxnSpPr/>
          <p:nvPr/>
        </p:nvCxnSpPr>
        <p:spPr>
          <a:xfrm>
            <a:off x="6796527" y="3020364"/>
            <a:ext cx="1964885" cy="1183786"/>
          </a:xfrm>
          <a:prstGeom prst="bentConnector3">
            <a:avLst>
              <a:gd name="adj1" fmla="val 1004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795027" y="3882979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Count==0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4866856" y="5317901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count++</a:t>
            </a:r>
            <a:endParaRPr lang="en-US" sz="2000" dirty="0"/>
          </a:p>
        </p:txBody>
      </p:sp>
      <p:sp>
        <p:nvSpPr>
          <p:cNvPr id="52" name="Parallelogram 51"/>
          <p:cNvSpPr/>
          <p:nvPr/>
        </p:nvSpPr>
        <p:spPr>
          <a:xfrm>
            <a:off x="9637712" y="5131691"/>
            <a:ext cx="1143000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</a:t>
            </a:r>
          </a:p>
          <a:p>
            <a:pPr algn="ctr"/>
            <a:r>
              <a:rPr lang="en-US" sz="2000" dirty="0" smtClean="0"/>
              <a:t>prime</a:t>
            </a:r>
            <a:endParaRPr lang="en-US" sz="2000" dirty="0"/>
          </a:p>
        </p:txBody>
      </p:sp>
      <p:sp>
        <p:nvSpPr>
          <p:cNvPr id="54" name="Parallelogram 53"/>
          <p:cNvSpPr/>
          <p:nvPr/>
        </p:nvSpPr>
        <p:spPr>
          <a:xfrm>
            <a:off x="6938266" y="5189649"/>
            <a:ext cx="1474728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not</a:t>
            </a:r>
          </a:p>
          <a:p>
            <a:pPr algn="ctr"/>
            <a:r>
              <a:rPr lang="en-US" dirty="0" smtClean="0"/>
              <a:t>prime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40593" y="2709934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</a:t>
            </a:r>
            <a:endParaRPr lang="en-US" sz="2000" dirty="0"/>
          </a:p>
        </p:txBody>
      </p:sp>
      <p:cxnSp>
        <p:nvCxnSpPr>
          <p:cNvPr id="58" name="Elbow Connector 57"/>
          <p:cNvCxnSpPr>
            <a:stCxn id="50" idx="3"/>
          </p:cNvCxnSpPr>
          <p:nvPr/>
        </p:nvCxnSpPr>
        <p:spPr>
          <a:xfrm>
            <a:off x="9733856" y="4478091"/>
            <a:ext cx="475356" cy="63535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1"/>
          </p:cNvCxnSpPr>
          <p:nvPr/>
        </p:nvCxnSpPr>
        <p:spPr>
          <a:xfrm rot="10800000" flipV="1">
            <a:off x="7461149" y="4478090"/>
            <a:ext cx="333878" cy="72711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8326031" y="5241161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flipH="1">
            <a:off x="9268288" y="5244382"/>
            <a:ext cx="465568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Oval 69"/>
          <p:cNvSpPr/>
          <p:nvPr/>
        </p:nvSpPr>
        <p:spPr>
          <a:xfrm>
            <a:off x="8732958" y="5260346"/>
            <a:ext cx="535330" cy="319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Down Arrow 70"/>
          <p:cNvSpPr/>
          <p:nvPr/>
        </p:nvSpPr>
        <p:spPr>
          <a:xfrm>
            <a:off x="8911053" y="5614116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2" name="Oval 71"/>
          <p:cNvSpPr/>
          <p:nvPr/>
        </p:nvSpPr>
        <p:spPr>
          <a:xfrm>
            <a:off x="8529494" y="5953130"/>
            <a:ext cx="1028700" cy="400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end</a:t>
            </a:r>
            <a:endParaRPr lang="en-US" sz="2000" dirty="0"/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6483009" y="4341117"/>
            <a:ext cx="1562779" cy="1001199"/>
          </a:xfrm>
          <a:prstGeom prst="bentConnector3">
            <a:avLst>
              <a:gd name="adj1" fmla="val 1868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6967806" y="4177584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5751512" y="3382918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>
            <a:off x="9558194" y="4184557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7191405" y="4832800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                    </a:t>
            </a:r>
            <a:r>
              <a:rPr lang="en-US" sz="5400" dirty="0" smtClean="0">
                <a:solidFill>
                  <a:schemeClr val="tx2"/>
                </a:solidFill>
              </a:rPr>
              <a:t>Thank You!!!</a:t>
            </a:r>
            <a:br>
              <a:rPr lang="en-US" sz="5400" dirty="0" smtClean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/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                     Any Question?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/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purl.org/dc/terms/"/>
    <ds:schemaRef ds:uri="http://schemas.openxmlformats.org/package/2006/metadata/core-properties"/>
    <ds:schemaRef ds:uri="4873beb7-5857-4685-be1f-d57550cc96cc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291</TotalTime>
  <Words>261</Words>
  <Application>Microsoft Office PowerPoint</Application>
  <PresentationFormat>Custom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Euphemia</vt:lpstr>
      <vt:lpstr>Segoe UI</vt:lpstr>
      <vt:lpstr>Segoe UI Historic</vt:lpstr>
      <vt:lpstr>Serenity 16x9</vt:lpstr>
      <vt:lpstr>                                   Structure  programming  language </vt:lpstr>
      <vt:lpstr>Problem Name-</vt:lpstr>
      <vt:lpstr> How to find a number is prime or not?</vt:lpstr>
      <vt:lpstr>                       Example-</vt:lpstr>
      <vt:lpstr>PowerPoint Presentation</vt:lpstr>
      <vt:lpstr>Algorithm-</vt:lpstr>
      <vt:lpstr>PowerPoint Presentation</vt:lpstr>
      <vt:lpstr>                      Thank You!!!                         Any Question?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 programming  language</dc:title>
  <dc:creator>Windows User</dc:creator>
  <cp:lastModifiedBy>Windows User</cp:lastModifiedBy>
  <cp:revision>31</cp:revision>
  <dcterms:created xsi:type="dcterms:W3CDTF">2022-06-30T14:13:41Z</dcterms:created>
  <dcterms:modified xsi:type="dcterms:W3CDTF">2022-07-01T11:54:49Z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