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8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6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77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3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2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0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9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78987-D970-CC6C-201F-D0934E8D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782862"/>
            <a:ext cx="9607661" cy="2710521"/>
          </a:xfrm>
        </p:spPr>
        <p:txBody>
          <a:bodyPr>
            <a:noAutofit/>
          </a:bodyPr>
          <a:lstStyle/>
          <a:p>
            <a:r>
              <a:rPr lang="en-GB" sz="24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en-GB" sz="24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GB" sz="24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en-GB" sz="24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GB" sz="24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en-GB" sz="24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GB" sz="4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Structured programming language </a:t>
            </a:r>
            <a:endParaRPr lang="en-US" sz="4800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5FAB965-575D-3DC9-4318-BD380A4A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0712" y="3382848"/>
            <a:ext cx="4062034" cy="284495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Presented By,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Badhan </a:t>
            </a:r>
            <a:r>
              <a:rPr lang="en-GB" dirty="0"/>
              <a:t>Das</a:t>
            </a:r>
          </a:p>
          <a:p>
            <a:pPr marL="0" indent="0">
              <a:buNone/>
            </a:pPr>
            <a:r>
              <a:rPr lang="en-GB" dirty="0"/>
              <a:t>ID-22100054</a:t>
            </a:r>
          </a:p>
          <a:p>
            <a:pPr marL="0" indent="0">
              <a:buNone/>
            </a:pPr>
            <a:r>
              <a:rPr lang="en-GB" dirty="0"/>
              <a:t>Batch-24</a:t>
            </a:r>
          </a:p>
          <a:p>
            <a:pPr marL="0" indent="0">
              <a:buNone/>
            </a:pPr>
            <a:r>
              <a:rPr lang="en-GB" dirty="0"/>
              <a:t>Department –CSE</a:t>
            </a:r>
          </a:p>
          <a:p>
            <a:pPr marL="0" indent="0">
              <a:buNone/>
            </a:pPr>
            <a:r>
              <a:rPr lang="en-GB" dirty="0"/>
              <a:t>Trimester –Spring 2022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DD0CD5C-90B6-D272-A436-8EDEE28B5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31192" y="3376249"/>
            <a:ext cx="4185617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smtClean="0"/>
              <a:t>Presented To,</a:t>
            </a:r>
          </a:p>
          <a:p>
            <a:pPr marL="0" indent="0">
              <a:buNone/>
            </a:pPr>
            <a:r>
              <a:rPr lang="en-GB" dirty="0" smtClean="0"/>
              <a:t>MD</a:t>
            </a:r>
            <a:r>
              <a:rPr lang="en-GB" dirty="0"/>
              <a:t>. Mizanur Rahman</a:t>
            </a:r>
          </a:p>
          <a:p>
            <a:pPr marL="0" indent="0">
              <a:buNone/>
            </a:pPr>
            <a:r>
              <a:rPr lang="en-GB" dirty="0"/>
              <a:t>Assistant professor</a:t>
            </a:r>
          </a:p>
          <a:p>
            <a:pPr marL="0" indent="0">
              <a:buNone/>
            </a:pPr>
            <a:r>
              <a:rPr lang="en-GB" dirty="0"/>
              <a:t>Department of CSE</a:t>
            </a:r>
          </a:p>
          <a:p>
            <a:pPr marL="0" indent="0">
              <a:buNone/>
            </a:pPr>
            <a:r>
              <a:rPr lang="en-GB" dirty="0"/>
              <a:t>Ranada Prasad Shaha University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8087BF-B821-11E9-B9DF-4CC8A5517488}"/>
              </a:ext>
            </a:extLst>
          </p:cNvPr>
          <p:cNvSpPr txBox="1"/>
          <p:nvPr/>
        </p:nvSpPr>
        <p:spPr>
          <a:xfrm flipH="1" flipV="1">
            <a:off x="7332855" y="2642435"/>
            <a:ext cx="267367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815017" y="1671170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 Presentation  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87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A5B0B-1A0B-3CA3-5B39-BF1AA67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Introduction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68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5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   Structured programming language </vt:lpstr>
      <vt:lpstr>                        Introduction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 on   Structured programming language</dc:title>
  <dc:creator>Badhan Das</dc:creator>
  <cp:lastModifiedBy>Whiteant BTW</cp:lastModifiedBy>
  <cp:revision>8</cp:revision>
  <dcterms:created xsi:type="dcterms:W3CDTF">2022-07-02T11:38:39Z</dcterms:created>
  <dcterms:modified xsi:type="dcterms:W3CDTF">2022-07-02T16:18:54Z</dcterms:modified>
</cp:coreProperties>
</file>