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1" r:id="rId3"/>
    <p:sldId id="282" r:id="rId4"/>
    <p:sldId id="284" r:id="rId5"/>
    <p:sldId id="286" r:id="rId6"/>
    <p:sldId id="281" r:id="rId7"/>
    <p:sldId id="287" r:id="rId8"/>
    <p:sldId id="288" r:id="rId9"/>
    <p:sldId id="28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</p14:sldIdLst>
        </p14:section>
        <p14:section name="Untitled Section" id="{60EFA008-FFD1-4F0B-AF69-FF91CB74E90E}">
          <p14:sldIdLst>
            <p14:sldId id="282"/>
            <p14:sldId id="284"/>
            <p14:sldId id="286"/>
            <p14:sldId id="281"/>
            <p14:sldId id="287"/>
            <p14:sldId id="288"/>
            <p14:sldId id="285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83977" autoAdjust="0"/>
  </p:normalViewPr>
  <p:slideViewPr>
    <p:cSldViewPr>
      <p:cViewPr varScale="1">
        <p:scale>
          <a:sx n="50" d="100"/>
          <a:sy n="50" d="100"/>
        </p:scale>
        <p:origin x="115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95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8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47800" y="1981200"/>
            <a:ext cx="7475624" cy="147002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structure </a:t>
            </a:r>
            <a:r>
              <a:rPr lang="en-US" sz="5400" dirty="0" smtClean="0"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programming </a:t>
            </a:r>
            <a:r>
              <a:rPr lang="en-US" sz="5400" dirty="0"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971800" y="3733800"/>
            <a:ext cx="5105400" cy="2667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+mn-lt"/>
              </a:rPr>
              <a:t>	Presented By, </a:t>
            </a:r>
            <a:r>
              <a:rPr lang="en-US" dirty="0" smtClean="0">
                <a:latin typeface="+mn-lt"/>
              </a:rPr>
              <a:t>  			</a:t>
            </a:r>
          </a:p>
          <a:p>
            <a:pPr algn="l"/>
            <a:r>
              <a:rPr lang="en-US" dirty="0" smtClean="0">
                <a:latin typeface="+mn-lt"/>
              </a:rPr>
              <a:t>	Md. Tyibor Rahman</a:t>
            </a:r>
          </a:p>
          <a:p>
            <a:pPr algn="l"/>
            <a:r>
              <a:rPr lang="en-US" dirty="0" smtClean="0">
                <a:latin typeface="+mn-lt"/>
              </a:rPr>
              <a:t>	Dept. CSE   Batch 24</a:t>
            </a:r>
            <a:r>
              <a:rPr lang="en-US" baseline="30000" dirty="0" smtClean="0">
                <a:latin typeface="+mn-lt"/>
              </a:rPr>
              <a:t>th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</a:t>
            </a:r>
          </a:p>
          <a:p>
            <a:pPr algn="l"/>
            <a:r>
              <a:rPr lang="en-US" dirty="0" smtClean="0">
                <a:latin typeface="+mn-lt"/>
              </a:rPr>
              <a:t>	Semester  Spring 2022</a:t>
            </a:r>
            <a:endParaRPr lang="en-US" dirty="0" smtClean="0"/>
          </a:p>
          <a:p>
            <a:pPr algn="l"/>
            <a:endParaRPr lang="en-US" dirty="0">
              <a:latin typeface="+mn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1676400" y="1219200"/>
            <a:ext cx="3063558" cy="58321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962400" y="5524500"/>
            <a:ext cx="51816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latin typeface="+mj-lt"/>
              </a:rPr>
              <a:t>Presented  To, </a:t>
            </a:r>
            <a:r>
              <a:rPr lang="en-US" dirty="0" smtClean="0">
                <a:latin typeface="+mj-lt"/>
              </a:rPr>
              <a:t>  			</a:t>
            </a:r>
          </a:p>
          <a:p>
            <a:pPr algn="l"/>
            <a:r>
              <a:rPr lang="en-US" dirty="0" smtClean="0">
                <a:latin typeface="+mj-lt"/>
              </a:rPr>
              <a:t>Md. Mizanur Rahman (Asst. Professor)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gency FB" panose="020B0503020202020204" pitchFamily="34" charset="0"/>
              </a:rPr>
              <a:t>Terminal Guessing Game </a:t>
            </a:r>
            <a:endParaRPr lang="en-US" sz="6000" dirty="0">
              <a:latin typeface="Agency FB" panose="020B0503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This Program Person-1 set,</a:t>
            </a:r>
          </a:p>
          <a:p>
            <a:pPr marL="514350" indent="-514350">
              <a:buAutoNum type="arabicPeriod"/>
            </a:pPr>
            <a:r>
              <a:rPr lang="en-US" dirty="0" smtClean="0"/>
              <a:t>A  number for guessing</a:t>
            </a:r>
          </a:p>
          <a:p>
            <a:pPr marL="514350" indent="-514350">
              <a:buAutoNum type="arabicPeriod"/>
            </a:pPr>
            <a:r>
              <a:rPr lang="en-US" dirty="0" smtClean="0"/>
              <a:t>Guessing Chance </a:t>
            </a:r>
          </a:p>
          <a:p>
            <a:pPr marL="0" indent="0">
              <a:buNone/>
            </a:pPr>
            <a:r>
              <a:rPr lang="en-US" dirty="0" smtClean="0"/>
              <a:t>Person-2 Try to guess the number </a:t>
            </a:r>
          </a:p>
          <a:p>
            <a:pPr marL="514350" indent="-514350">
              <a:buAutoNum type="arabicPeriod"/>
            </a:pPr>
            <a:r>
              <a:rPr lang="en-US" dirty="0" smtClean="0"/>
              <a:t>Score Is (chance*10)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62" y="3219271"/>
            <a:ext cx="3995057" cy="13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77114"/>
            <a:ext cx="5495925" cy="158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29200" y="1828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 SemiConden" panose="020B0502040204020203" pitchFamily="34" charset="0"/>
              </a:rPr>
              <a:t>Person-1 Sector : Setup</a:t>
            </a: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 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2200" y="3429000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ahnschrift SemiBold SemiConden" panose="020B0502040204020203" pitchFamily="34" charset="0"/>
              </a:rPr>
              <a:t>Person-2 Sector : Guessing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5977" y="4419600"/>
            <a:ext cx="30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Can’t Guess the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34986" y="5970477"/>
            <a:ext cx="1289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guess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815" y="1600200"/>
            <a:ext cx="27241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38400" y="76200"/>
            <a:ext cx="474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gency FB" panose="020B0503020202020204" pitchFamily="34" charset="0"/>
              </a:rPr>
              <a:t>Input And Outputs</a:t>
            </a:r>
            <a:endParaRPr lang="en-US" sz="54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58525" y="2819400"/>
            <a:ext cx="371146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3200" dirty="0" smtClean="0">
                <a:latin typeface="Bahnschrift Condensed" panose="020B0502040204020203" pitchFamily="34" charset="0"/>
              </a:rPr>
              <a:t>Let’s Play The Game 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0" y="-512539"/>
            <a:ext cx="2895600" cy="6861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58462"/>
            <a:ext cx="3042138" cy="30421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6761336" y="-279968"/>
            <a:ext cx="2987083" cy="70778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0571" y="2895600"/>
            <a:ext cx="79371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latin typeface="Arial Rounded MT Bold" panose="020F0704030504030204" pitchFamily="34" charset="0"/>
              </a:rPr>
              <a:t>How I made this game .</a:t>
            </a:r>
          </a:p>
        </p:txBody>
      </p:sp>
    </p:spTree>
    <p:extLst>
      <p:ext uri="{BB962C8B-B14F-4D97-AF65-F5344CB8AC3E}">
        <p14:creationId xmlns:p14="http://schemas.microsoft.com/office/powerpoint/2010/main" val="39212944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4512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95889" y="5526289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Guessing Game code </a:t>
            </a:r>
            <a:endParaRPr lang="en-US" sz="4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800" y="-1303863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 Rounded MT Bold" panose="020F0704030504030204" pitchFamily="34" charset="0"/>
              </a:rPr>
              <a:t>FlowChart 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880139" y="1371600"/>
            <a:ext cx="1402772" cy="962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Start</a:t>
            </a:r>
            <a:endParaRPr lang="en-US" b="1" dirty="0"/>
          </a:p>
        </p:txBody>
      </p:sp>
      <p:sp>
        <p:nvSpPr>
          <p:cNvPr id="10" name="Parallelogram 9"/>
          <p:cNvSpPr/>
          <p:nvPr/>
        </p:nvSpPr>
        <p:spPr>
          <a:xfrm>
            <a:off x="3720734" y="2817799"/>
            <a:ext cx="1721582" cy="85176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Give me a number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3606434" y="3970324"/>
            <a:ext cx="1721582" cy="85176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2.Give him a chance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4"/>
            <a:endCxn id="10" idx="0"/>
          </p:cNvCxnSpPr>
          <p:nvPr/>
        </p:nvCxnSpPr>
        <p:spPr>
          <a:xfrm>
            <a:off x="4581525" y="2334466"/>
            <a:ext cx="0" cy="483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11" idx="1"/>
          </p:cNvCxnSpPr>
          <p:nvPr/>
        </p:nvCxnSpPr>
        <p:spPr>
          <a:xfrm flipH="1">
            <a:off x="4573696" y="3669567"/>
            <a:ext cx="7829" cy="300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512205" y="5334000"/>
            <a:ext cx="1911061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Score = chance*10</a:t>
            </a:r>
          </a:p>
          <a:p>
            <a:pPr algn="ctr"/>
            <a:r>
              <a:rPr lang="en-US" sz="1600" dirty="0" smtClean="0"/>
              <a:t>Wrong = 0</a:t>
            </a:r>
            <a:endParaRPr lang="en-US" sz="1600" dirty="0"/>
          </a:p>
          <a:p>
            <a:pPr algn="ctr"/>
            <a:r>
              <a:rPr lang="en-US" sz="1600" dirty="0" smtClean="0"/>
              <a:t>Clear screen</a:t>
            </a:r>
          </a:p>
        </p:txBody>
      </p:sp>
      <p:cxnSp>
        <p:nvCxnSpPr>
          <p:cNvPr id="19" name="Straight Arrow Connector 18"/>
          <p:cNvCxnSpPr>
            <a:stCxn id="11" idx="4"/>
            <a:endCxn id="17" idx="0"/>
          </p:cNvCxnSpPr>
          <p:nvPr/>
        </p:nvCxnSpPr>
        <p:spPr>
          <a:xfrm>
            <a:off x="4467225" y="4822092"/>
            <a:ext cx="511" cy="511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2"/>
          </p:cNvCxnSpPr>
          <p:nvPr/>
        </p:nvCxnSpPr>
        <p:spPr>
          <a:xfrm flipH="1">
            <a:off x="4467225" y="6400800"/>
            <a:ext cx="511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678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0" grpId="0" animBg="1"/>
      <p:bldP spid="11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5295900" y="768350"/>
            <a:ext cx="2286000" cy="1371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chance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6438900" y="2139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/>
          <p:cNvSpPr/>
          <p:nvPr/>
        </p:nvSpPr>
        <p:spPr>
          <a:xfrm>
            <a:off x="5562600" y="2520950"/>
            <a:ext cx="1752600" cy="78105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The Number</a:t>
            </a:r>
          </a:p>
          <a:p>
            <a:pPr algn="ctr"/>
            <a:endParaRPr lang="en-US" dirty="0"/>
          </a:p>
        </p:txBody>
      </p:sp>
      <p:sp>
        <p:nvSpPr>
          <p:cNvPr id="10" name="Flowchart: Decision 9"/>
          <p:cNvSpPr/>
          <p:nvPr/>
        </p:nvSpPr>
        <p:spPr>
          <a:xfrm>
            <a:off x="5226522" y="3740150"/>
            <a:ext cx="2438400" cy="175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the number 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7" idx="4"/>
            <a:endCxn id="10" idx="0"/>
          </p:cNvCxnSpPr>
          <p:nvPr/>
        </p:nvCxnSpPr>
        <p:spPr>
          <a:xfrm>
            <a:off x="6438900" y="3302000"/>
            <a:ext cx="6822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 flipH="1" flipV="1">
            <a:off x="6013450" y="3035300"/>
            <a:ext cx="3162300" cy="12700"/>
          </a:xfrm>
          <a:prstGeom prst="bentConnector4">
            <a:avLst>
              <a:gd name="adj1" fmla="val 1"/>
              <a:gd name="adj2" fmla="val 92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94600" y="4554577"/>
            <a:ext cx="149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No , wrong++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0" idx="2"/>
            <a:endCxn id="42" idx="0"/>
          </p:cNvCxnSpPr>
          <p:nvPr/>
        </p:nvCxnSpPr>
        <p:spPr>
          <a:xfrm flipH="1">
            <a:off x="6429375" y="5492750"/>
            <a:ext cx="16347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/>
          <p:cNvSpPr/>
          <p:nvPr/>
        </p:nvSpPr>
        <p:spPr>
          <a:xfrm>
            <a:off x="914400" y="5574784"/>
            <a:ext cx="2971800" cy="124194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Guess Correct</a:t>
            </a:r>
          </a:p>
          <a:p>
            <a:pPr algn="ctr"/>
            <a:r>
              <a:rPr lang="en-US" dirty="0" smtClean="0"/>
              <a:t>Your Score </a:t>
            </a:r>
          </a:p>
          <a:p>
            <a:pPr algn="ctr"/>
            <a:r>
              <a:rPr lang="en-US" dirty="0" smtClean="0"/>
              <a:t>Score = score - wrong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609725" y="3599934"/>
            <a:ext cx="1524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2" name="Flowchart: Decision 41"/>
          <p:cNvSpPr/>
          <p:nvPr/>
        </p:nvSpPr>
        <p:spPr>
          <a:xfrm>
            <a:off x="5400675" y="6007100"/>
            <a:ext cx="2057400" cy="8763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Break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2" idx="1"/>
            <a:endCxn id="31" idx="2"/>
          </p:cNvCxnSpPr>
          <p:nvPr/>
        </p:nvCxnSpPr>
        <p:spPr>
          <a:xfrm flipH="1" flipV="1">
            <a:off x="3730957" y="6195755"/>
            <a:ext cx="1669718" cy="249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4" idx="0"/>
          </p:cNvCxnSpPr>
          <p:nvPr/>
        </p:nvCxnSpPr>
        <p:spPr>
          <a:xfrm>
            <a:off x="4343400" y="0"/>
            <a:ext cx="2095500" cy="768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ata 60"/>
          <p:cNvSpPr/>
          <p:nvPr/>
        </p:nvSpPr>
        <p:spPr>
          <a:xfrm>
            <a:off x="1447800" y="951984"/>
            <a:ext cx="2209800" cy="100433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Over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4" idx="1"/>
            <a:endCxn id="61" idx="5"/>
          </p:cNvCxnSpPr>
          <p:nvPr/>
        </p:nvCxnSpPr>
        <p:spPr>
          <a:xfrm flipH="1">
            <a:off x="3436620" y="1454150"/>
            <a:ext cx="1859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3"/>
            <a:endCxn id="36" idx="0"/>
          </p:cNvCxnSpPr>
          <p:nvPr/>
        </p:nvCxnSpPr>
        <p:spPr>
          <a:xfrm>
            <a:off x="2331720" y="1956316"/>
            <a:ext cx="40005" cy="1643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1" idx="1"/>
            <a:endCxn id="36" idx="4"/>
          </p:cNvCxnSpPr>
          <p:nvPr/>
        </p:nvCxnSpPr>
        <p:spPr>
          <a:xfrm flipH="1" flipV="1">
            <a:off x="2371725" y="4438134"/>
            <a:ext cx="183818" cy="1136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890525" y="557478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022253" y="111656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Chance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757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28" grpId="0"/>
      <p:bldP spid="31" grpId="0" animBg="1"/>
      <p:bldP spid="36" grpId="0" animBg="1"/>
      <p:bldP spid="42" grpId="0" animBg="1"/>
      <p:bldP spid="61" grpId="0" animBg="1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Thank You Guys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0" y="3276600"/>
            <a:ext cx="3284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Anything To Ask ?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073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389</Words>
  <Application>Microsoft Office PowerPoint</Application>
  <PresentationFormat>On-screen Show (4:3)</PresentationFormat>
  <Paragraphs>70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Agency FB</vt:lpstr>
      <vt:lpstr>Arial</vt:lpstr>
      <vt:lpstr>Arial Rounded MT Bold</vt:lpstr>
      <vt:lpstr>Arial Unicode MS</vt:lpstr>
      <vt:lpstr>Bahnschrift Condensed</vt:lpstr>
      <vt:lpstr>Bahnschrift SemiBold SemiConden</vt:lpstr>
      <vt:lpstr>Calibri</vt:lpstr>
      <vt:lpstr>Georgia</vt:lpstr>
      <vt:lpstr>Training</vt:lpstr>
      <vt:lpstr>structure programming language</vt:lpstr>
      <vt:lpstr>Terminal Guessing Game </vt:lpstr>
      <vt:lpstr>PowerPoint Presentation</vt:lpstr>
      <vt:lpstr>PowerPoint Presentation</vt:lpstr>
      <vt:lpstr>PowerPoint Presentation</vt:lpstr>
      <vt:lpstr>PowerPoint Presentation</vt:lpstr>
      <vt:lpstr>FlowChart </vt:lpstr>
      <vt:lpstr>PowerPoint Presentation</vt:lpstr>
      <vt:lpstr>Thank You Guys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2022-06-29T15:51:42Z</dcterms:created>
  <dcterms:modified xsi:type="dcterms:W3CDTF">2022-07-02T15:23:10Z</dcterms:modified>
</cp:coreProperties>
</file>