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1" r:id="rId3"/>
    <p:sldId id="282" r:id="rId4"/>
    <p:sldId id="284" r:id="rId5"/>
    <p:sldId id="286" r:id="rId6"/>
    <p:sldId id="281" r:id="rId7"/>
    <p:sldId id="287" r:id="rId8"/>
    <p:sldId id="288" r:id="rId9"/>
    <p:sldId id="28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</p14:sldIdLst>
        </p14:section>
        <p14:section name="Untitled Section" id="{60EFA008-FFD1-4F0B-AF69-FF91CB74E90E}">
          <p14:sldIdLst>
            <p14:sldId id="282"/>
            <p14:sldId id="284"/>
            <p14:sldId id="286"/>
            <p14:sldId id="281"/>
            <p14:sldId id="287"/>
            <p14:sldId id="288"/>
            <p14:sldId id="285"/>
          </p14:sldIdLst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4" autoAdjust="0"/>
    <p:restoredTop sz="83977" autoAdjust="0"/>
  </p:normalViewPr>
  <p:slideViewPr>
    <p:cSldViewPr>
      <p:cViewPr>
        <p:scale>
          <a:sx n="100" d="100"/>
          <a:sy n="100" d="100"/>
        </p:scale>
        <p:origin x="-2058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956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181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447800" y="1981200"/>
            <a:ext cx="7475624" cy="1470025"/>
          </a:xfrm>
        </p:spPr>
        <p:txBody>
          <a:bodyPr>
            <a:noAutofit/>
          </a:bodyPr>
          <a:lstStyle/>
          <a:p>
            <a:r>
              <a:rPr lang="en-US" sz="5400" dirty="0">
                <a:latin typeface="Agency FB" panose="020B0503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structure </a:t>
            </a:r>
            <a:r>
              <a:rPr lang="en-US" sz="5400" dirty="0" smtClean="0">
                <a:latin typeface="Agency FB" panose="020B0503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programming </a:t>
            </a:r>
            <a:r>
              <a:rPr lang="en-US" sz="5400" dirty="0">
                <a:latin typeface="Agency FB" panose="020B0503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886200" y="3962400"/>
            <a:ext cx="5105400" cy="2667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+mn-lt"/>
              </a:rPr>
              <a:t>	Presented By, </a:t>
            </a:r>
            <a:r>
              <a:rPr lang="en-US" dirty="0" smtClean="0">
                <a:latin typeface="+mn-lt"/>
              </a:rPr>
              <a:t>  			</a:t>
            </a:r>
          </a:p>
          <a:p>
            <a:pPr algn="l"/>
            <a:r>
              <a:rPr lang="en-US" dirty="0" smtClean="0">
                <a:latin typeface="+mn-lt"/>
              </a:rPr>
              <a:t>	Name: Md. Tyibor Rahman</a:t>
            </a:r>
          </a:p>
          <a:p>
            <a:pPr algn="l"/>
            <a:r>
              <a:rPr lang="en-US" dirty="0" smtClean="0">
                <a:latin typeface="+mn-lt"/>
              </a:rPr>
              <a:t>	Course Code : CSE 134</a:t>
            </a:r>
          </a:p>
          <a:p>
            <a:pPr algn="l"/>
            <a:r>
              <a:rPr lang="en-US" dirty="0" smtClean="0">
                <a:latin typeface="+mn-lt"/>
              </a:rPr>
              <a:t>	Course Teacher: Md. Mizanur Rahman	Semister : Spring 2022</a:t>
            </a:r>
            <a:endParaRPr lang="en-US" dirty="0" smtClean="0"/>
          </a:p>
          <a:p>
            <a:pPr algn="l"/>
            <a:endParaRPr lang="en-US" dirty="0">
              <a:latin typeface="+mn-lt"/>
            </a:endParaRPr>
          </a:p>
        </p:txBody>
      </p:sp>
      <p:pic>
        <p:nvPicPr>
          <p:cNvPr id="4" name="Picture 3"/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1676400" y="1219200"/>
            <a:ext cx="3063558" cy="58321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Agency FB" panose="020B0503020202020204" pitchFamily="34" charset="0"/>
              </a:rPr>
              <a:t>Terminal Guessing Game </a:t>
            </a:r>
            <a:endParaRPr lang="en-US" sz="6000" dirty="0">
              <a:latin typeface="Agency FB" panose="020B0503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This Program Person-1 set,</a:t>
            </a:r>
          </a:p>
          <a:p>
            <a:pPr marL="514350" indent="-514350">
              <a:buAutoNum type="arabicPeriod"/>
            </a:pPr>
            <a:r>
              <a:rPr lang="en-US" dirty="0" smtClean="0"/>
              <a:t>A  number for guessing</a:t>
            </a:r>
          </a:p>
          <a:p>
            <a:pPr marL="514350" indent="-514350">
              <a:buAutoNum type="arabicPeriod"/>
            </a:pPr>
            <a:r>
              <a:rPr lang="en-US" dirty="0" smtClean="0"/>
              <a:t>Guessing Chance </a:t>
            </a:r>
          </a:p>
          <a:p>
            <a:pPr marL="0" indent="0">
              <a:buNone/>
            </a:pPr>
            <a:r>
              <a:rPr lang="en-US" dirty="0" smtClean="0"/>
              <a:t>Person-2 Try to guess the number </a:t>
            </a:r>
          </a:p>
          <a:p>
            <a:pPr marL="514350" indent="-514350">
              <a:buAutoNum type="arabicPeriod"/>
            </a:pPr>
            <a:r>
              <a:rPr lang="en-US" dirty="0" smtClean="0"/>
              <a:t>Score Is (chance*10)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62" y="3219271"/>
            <a:ext cx="3995057" cy="136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177114"/>
            <a:ext cx="5495925" cy="158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29200" y="18288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SemiBold SemiConden" panose="020B0502040204020203" pitchFamily="34" charset="0"/>
              </a:rPr>
              <a:t>Person-1 Sector : Setup</a:t>
            </a: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 </a:t>
            </a:r>
            <a:endParaRPr lang="en-US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72200" y="3429000"/>
            <a:ext cx="2635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ahnschrift SemiBold SemiConden" panose="020B0502040204020203" pitchFamily="34" charset="0"/>
              </a:rPr>
              <a:t>Person-2 Sector : Guessing</a:t>
            </a:r>
            <a:endParaRPr lang="en-US" dirty="0">
              <a:latin typeface="Bahnschrift SemiBold SemiConden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95977" y="4419600"/>
            <a:ext cx="303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Can’t Guess the number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34986" y="5970477"/>
            <a:ext cx="1289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guess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815" y="1600200"/>
            <a:ext cx="27241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38400" y="76200"/>
            <a:ext cx="4746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Agency FB" panose="020B0503020202020204" pitchFamily="34" charset="0"/>
              </a:rPr>
              <a:t>Input And Outputs</a:t>
            </a:r>
            <a:endParaRPr lang="en-US" sz="5400" b="1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58525" y="2819400"/>
            <a:ext cx="3711465" cy="2800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3200" dirty="0" smtClean="0">
                <a:latin typeface="Bahnschrift Condensed" panose="020B0502040204020203" pitchFamily="34" charset="0"/>
              </a:rPr>
              <a:t>Let’s Play The Game </a:t>
            </a:r>
            <a:endParaRPr lang="en-US" sz="3200" dirty="0">
              <a:latin typeface="Bahnschrift Condensed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0" y="-512539"/>
            <a:ext cx="2895600" cy="6861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758462"/>
            <a:ext cx="3042138" cy="30421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6761336" y="-279968"/>
            <a:ext cx="2987083" cy="70778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40571" y="2895600"/>
            <a:ext cx="79371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>
                <a:latin typeface="Arial Rounded MT Bold" panose="020F0704030504030204" pitchFamily="34" charset="0"/>
              </a:rPr>
              <a:t>How I made this game .</a:t>
            </a:r>
          </a:p>
        </p:txBody>
      </p:sp>
    </p:spTree>
    <p:extLst>
      <p:ext uri="{BB962C8B-B14F-4D97-AF65-F5344CB8AC3E}">
        <p14:creationId xmlns:p14="http://schemas.microsoft.com/office/powerpoint/2010/main" val="39212944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0" y="-2286000"/>
            <a:ext cx="7765662" cy="16476125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4512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95889" y="5526289"/>
            <a:ext cx="213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Guessing Game code </a:t>
            </a:r>
            <a:endParaRPr lang="en-US" sz="4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Arial Rounded MT Bold" panose="020F0704030504030204" pitchFamily="34" charset="0"/>
              </a:rPr>
              <a:t>FlowChart </a:t>
            </a:r>
            <a:endParaRPr lang="en-US" sz="5400" dirty="0">
              <a:latin typeface="Arial Rounded MT Bold" panose="020F070403050403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880139" y="1371600"/>
            <a:ext cx="1402772" cy="962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Start</a:t>
            </a:r>
            <a:endParaRPr lang="en-US" b="1" dirty="0"/>
          </a:p>
        </p:txBody>
      </p:sp>
      <p:sp>
        <p:nvSpPr>
          <p:cNvPr id="10" name="Parallelogram 9"/>
          <p:cNvSpPr/>
          <p:nvPr/>
        </p:nvSpPr>
        <p:spPr>
          <a:xfrm>
            <a:off x="3720734" y="2817799"/>
            <a:ext cx="1721582" cy="85176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Give me a number</a:t>
            </a:r>
            <a:endParaRPr lang="en-US" dirty="0"/>
          </a:p>
        </p:txBody>
      </p:sp>
      <p:sp>
        <p:nvSpPr>
          <p:cNvPr id="11" name="Parallelogram 10"/>
          <p:cNvSpPr/>
          <p:nvPr/>
        </p:nvSpPr>
        <p:spPr>
          <a:xfrm>
            <a:off x="3606434" y="3970324"/>
            <a:ext cx="1721582" cy="85176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2.Give him a chance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7" idx="4"/>
            <a:endCxn id="10" idx="0"/>
          </p:cNvCxnSpPr>
          <p:nvPr/>
        </p:nvCxnSpPr>
        <p:spPr>
          <a:xfrm>
            <a:off x="4581525" y="2334466"/>
            <a:ext cx="0" cy="483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11" idx="1"/>
          </p:cNvCxnSpPr>
          <p:nvPr/>
        </p:nvCxnSpPr>
        <p:spPr>
          <a:xfrm flipH="1">
            <a:off x="4573696" y="3669567"/>
            <a:ext cx="7829" cy="300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512205" y="5334000"/>
            <a:ext cx="1911061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Score = chance*10</a:t>
            </a:r>
          </a:p>
          <a:p>
            <a:pPr algn="ctr"/>
            <a:r>
              <a:rPr lang="en-US" sz="1600" dirty="0" smtClean="0"/>
              <a:t>Wrong_ans = 0</a:t>
            </a:r>
            <a:endParaRPr lang="en-US" sz="1600" dirty="0"/>
          </a:p>
          <a:p>
            <a:pPr algn="ctr"/>
            <a:r>
              <a:rPr lang="en-US" sz="1600" dirty="0" smtClean="0"/>
              <a:t>Clear screen</a:t>
            </a:r>
          </a:p>
        </p:txBody>
      </p:sp>
      <p:cxnSp>
        <p:nvCxnSpPr>
          <p:cNvPr id="19" name="Straight Arrow Connector 18"/>
          <p:cNvCxnSpPr>
            <a:stCxn id="11" idx="4"/>
            <a:endCxn id="17" idx="0"/>
          </p:cNvCxnSpPr>
          <p:nvPr/>
        </p:nvCxnSpPr>
        <p:spPr>
          <a:xfrm>
            <a:off x="4467225" y="4822092"/>
            <a:ext cx="511" cy="511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2"/>
          </p:cNvCxnSpPr>
          <p:nvPr/>
        </p:nvCxnSpPr>
        <p:spPr>
          <a:xfrm flipH="1">
            <a:off x="4467225" y="6400800"/>
            <a:ext cx="511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8678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0" grpId="0" animBg="1"/>
      <p:bldP spid="11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5295900" y="768350"/>
            <a:ext cx="2286000" cy="1371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 chance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6438900" y="2139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allelogram 6"/>
          <p:cNvSpPr/>
          <p:nvPr/>
        </p:nvSpPr>
        <p:spPr>
          <a:xfrm>
            <a:off x="5562600" y="2520950"/>
            <a:ext cx="1752600" cy="78105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The Number</a:t>
            </a:r>
          </a:p>
          <a:p>
            <a:pPr algn="ctr"/>
            <a:endParaRPr lang="en-US" dirty="0"/>
          </a:p>
        </p:txBody>
      </p:sp>
      <p:sp>
        <p:nvSpPr>
          <p:cNvPr id="10" name="Flowchart: Decision 9"/>
          <p:cNvSpPr/>
          <p:nvPr/>
        </p:nvSpPr>
        <p:spPr>
          <a:xfrm>
            <a:off x="5295900" y="3740150"/>
            <a:ext cx="2247900" cy="1752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Math the number 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4"/>
            <a:endCxn id="10" idx="0"/>
          </p:cNvCxnSpPr>
          <p:nvPr/>
        </p:nvCxnSpPr>
        <p:spPr>
          <a:xfrm flipH="1">
            <a:off x="6419850" y="3302000"/>
            <a:ext cx="19050" cy="438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 flipH="1" flipV="1">
            <a:off x="6013450" y="3035300"/>
            <a:ext cx="3162300" cy="12700"/>
          </a:xfrm>
          <a:prstGeom prst="bentConnector4">
            <a:avLst>
              <a:gd name="adj1" fmla="val 1"/>
              <a:gd name="adj2" fmla="val 92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724775" y="42534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No</a:t>
            </a:r>
          </a:p>
        </p:txBody>
      </p:sp>
      <p:cxnSp>
        <p:nvCxnSpPr>
          <p:cNvPr id="30" name="Straight Arrow Connector 29"/>
          <p:cNvCxnSpPr>
            <a:stCxn id="10" idx="2"/>
          </p:cNvCxnSpPr>
          <p:nvPr/>
        </p:nvCxnSpPr>
        <p:spPr>
          <a:xfrm>
            <a:off x="6419850" y="5492750"/>
            <a:ext cx="9525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rallelogram 30"/>
          <p:cNvSpPr/>
          <p:nvPr/>
        </p:nvSpPr>
        <p:spPr>
          <a:xfrm>
            <a:off x="914400" y="5978525"/>
            <a:ext cx="2552700" cy="8382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Guess Correct</a:t>
            </a:r>
          </a:p>
          <a:p>
            <a:pPr algn="ctr"/>
            <a:r>
              <a:rPr lang="en-US" dirty="0" smtClean="0"/>
              <a:t>Your Score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1609725" y="3599934"/>
            <a:ext cx="1524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2" name="Flowchart: Decision 41"/>
          <p:cNvSpPr/>
          <p:nvPr/>
        </p:nvSpPr>
        <p:spPr>
          <a:xfrm>
            <a:off x="5400675" y="6007100"/>
            <a:ext cx="2057400" cy="8763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Break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2" idx="1"/>
            <a:endCxn id="31" idx="2"/>
          </p:cNvCxnSpPr>
          <p:nvPr/>
        </p:nvCxnSpPr>
        <p:spPr>
          <a:xfrm flipH="1" flipV="1">
            <a:off x="3362325" y="6397625"/>
            <a:ext cx="2038350" cy="47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4" idx="0"/>
          </p:cNvCxnSpPr>
          <p:nvPr/>
        </p:nvCxnSpPr>
        <p:spPr>
          <a:xfrm>
            <a:off x="4343400" y="0"/>
            <a:ext cx="2095500" cy="7683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ata 60"/>
          <p:cNvSpPr/>
          <p:nvPr/>
        </p:nvSpPr>
        <p:spPr>
          <a:xfrm>
            <a:off x="1447800" y="951984"/>
            <a:ext cx="2209800" cy="100433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Over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4" idx="1"/>
            <a:endCxn id="61" idx="5"/>
          </p:cNvCxnSpPr>
          <p:nvPr/>
        </p:nvCxnSpPr>
        <p:spPr>
          <a:xfrm flipH="1">
            <a:off x="3436620" y="1454150"/>
            <a:ext cx="1859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1" idx="3"/>
            <a:endCxn id="36" idx="0"/>
          </p:cNvCxnSpPr>
          <p:nvPr/>
        </p:nvCxnSpPr>
        <p:spPr>
          <a:xfrm>
            <a:off x="2331720" y="1956316"/>
            <a:ext cx="40005" cy="1643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1" idx="1"/>
            <a:endCxn id="36" idx="4"/>
          </p:cNvCxnSpPr>
          <p:nvPr/>
        </p:nvCxnSpPr>
        <p:spPr>
          <a:xfrm flipV="1">
            <a:off x="2295525" y="4438134"/>
            <a:ext cx="76200" cy="1540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890525" y="557478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022253" y="1116568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Chance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757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28" grpId="0"/>
      <p:bldP spid="31" grpId="0" animBg="1"/>
      <p:bldP spid="36" grpId="0" animBg="1"/>
      <p:bldP spid="42" grpId="0" animBg="1"/>
      <p:bldP spid="61" grpId="0" animBg="1"/>
      <p:bldP spid="71" grpId="0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Thank You Guys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0" y="3276600"/>
            <a:ext cx="3284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 Rounded MT Bold" panose="020F0704030504030204" pitchFamily="34" charset="0"/>
              </a:rPr>
              <a:t>Anything To Ask ?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5073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344</Words>
  <Application>Microsoft Office PowerPoint</Application>
  <PresentationFormat>On-screen Show (4:3)</PresentationFormat>
  <Paragraphs>67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Training</vt:lpstr>
      <vt:lpstr>structure programming language</vt:lpstr>
      <vt:lpstr>Terminal Guessing Game </vt:lpstr>
      <vt:lpstr>PowerPoint Presentation</vt:lpstr>
      <vt:lpstr>PowerPoint Presentation</vt:lpstr>
      <vt:lpstr>PowerPoint Presentation</vt:lpstr>
      <vt:lpstr>PowerPoint Presentation</vt:lpstr>
      <vt:lpstr>FlowChart </vt:lpstr>
      <vt:lpstr>PowerPoint Presentation</vt:lpstr>
      <vt:lpstr>Thank You Guys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2022-06-29T15:51:42Z</dcterms:created>
  <dcterms:modified xsi:type="dcterms:W3CDTF">2022-07-01T06:17:10Z</dcterms:modified>
</cp:coreProperties>
</file>