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2" r:id="rId4"/>
    <p:sldId id="284" r:id="rId5"/>
    <p:sldId id="286" r:id="rId6"/>
    <p:sldId id="281" r:id="rId7"/>
    <p:sldId id="287" r:id="rId8"/>
    <p:sldId id="288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</p14:sldIdLst>
        </p14:section>
        <p14:section name="Untitled Section" id="{60EFA008-FFD1-4F0B-AF69-FF91CB74E90E}">
          <p14:sldIdLst>
            <p14:sldId id="282"/>
            <p14:sldId id="284"/>
            <p14:sldId id="286"/>
            <p14:sldId id="281"/>
            <p14:sldId id="287"/>
            <p14:sldId id="288"/>
            <p14:sldId id="285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83977" autoAdjust="0"/>
  </p:normalViewPr>
  <p:slideViewPr>
    <p:cSldViewPr>
      <p:cViewPr varScale="1">
        <p:scale>
          <a:sx n="122" d="100"/>
          <a:sy n="122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9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47800" y="1981200"/>
            <a:ext cx="7475624" cy="14700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</a:t>
            </a:r>
            <a:r>
              <a:rPr lang="en-US" sz="5400" dirty="0" smtClean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</a:t>
            </a:r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71800" y="3733800"/>
            <a:ext cx="5105400" cy="2667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+mn-lt"/>
              </a:rPr>
              <a:t>	Presented By, </a:t>
            </a:r>
            <a:r>
              <a:rPr lang="en-US" dirty="0" smtClean="0">
                <a:latin typeface="+mn-lt"/>
              </a:rPr>
              <a:t>  			</a:t>
            </a:r>
          </a:p>
          <a:p>
            <a:pPr algn="l"/>
            <a:r>
              <a:rPr lang="en-US" dirty="0" smtClean="0">
                <a:latin typeface="+mn-lt"/>
              </a:rPr>
              <a:t>	Md. Tyibor </a:t>
            </a:r>
            <a:r>
              <a:rPr lang="en-US" dirty="0" smtClean="0">
                <a:latin typeface="+mn-lt"/>
              </a:rPr>
              <a:t>Rahman</a:t>
            </a:r>
          </a:p>
          <a:p>
            <a:pPr algn="l"/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ID: 22100080</a:t>
            </a:r>
            <a:endParaRPr lang="en-US" dirty="0" smtClean="0">
              <a:latin typeface="+mn-lt"/>
            </a:endParaRPr>
          </a:p>
          <a:p>
            <a:pPr algn="l"/>
            <a:r>
              <a:rPr lang="en-US" dirty="0" smtClean="0">
                <a:latin typeface="+mn-lt"/>
              </a:rPr>
              <a:t>	Dept. CSE   Batch 24</a:t>
            </a:r>
            <a:r>
              <a:rPr lang="en-US" baseline="30000" dirty="0" smtClean="0">
                <a:latin typeface="+mn-lt"/>
              </a:rPr>
              <a:t>th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</a:t>
            </a:r>
          </a:p>
          <a:p>
            <a:pPr algn="l"/>
            <a:r>
              <a:rPr lang="en-US" dirty="0" smtClean="0">
                <a:latin typeface="+mn-lt"/>
              </a:rPr>
              <a:t>	Semester  Spring 2022</a:t>
            </a:r>
            <a:endParaRPr lang="en-US" dirty="0" smtClean="0"/>
          </a:p>
          <a:p>
            <a:pPr algn="l"/>
            <a:endParaRPr lang="en-US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1676400" y="1219200"/>
            <a:ext cx="3063558" cy="58321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962400" y="5524500"/>
            <a:ext cx="5181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+mj-lt"/>
              </a:rPr>
              <a:t>Presented  To, </a:t>
            </a:r>
            <a:r>
              <a:rPr lang="en-US" dirty="0" smtClean="0">
                <a:latin typeface="+mj-lt"/>
              </a:rPr>
              <a:t>  			</a:t>
            </a:r>
          </a:p>
          <a:p>
            <a:pPr algn="l"/>
            <a:r>
              <a:rPr lang="en-US" dirty="0" smtClean="0">
                <a:latin typeface="+mj-lt"/>
              </a:rPr>
              <a:t>Md. Mizanur Rahman (Asst. Professor)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Terminal Guessing Game 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Program Person-1 set,</a:t>
            </a:r>
          </a:p>
          <a:p>
            <a:pPr marL="514350" indent="-514350">
              <a:buAutoNum type="arabicPeriod"/>
            </a:pPr>
            <a:r>
              <a:rPr lang="en-US" dirty="0" smtClean="0"/>
              <a:t>A  number for guessing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Guessing Chance </a:t>
            </a:r>
          </a:p>
          <a:p>
            <a:pPr marL="0" indent="0">
              <a:buNone/>
            </a:pPr>
            <a:r>
              <a:rPr lang="en-US" dirty="0" smtClean="0"/>
              <a:t>Person-2 Try to guess the number </a:t>
            </a:r>
          </a:p>
          <a:p>
            <a:pPr marL="514350" indent="-514350">
              <a:buAutoNum type="arabicPeriod"/>
            </a:pPr>
            <a:r>
              <a:rPr lang="en-US" dirty="0" smtClean="0"/>
              <a:t>Score Is (chance*10)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62" y="3219271"/>
            <a:ext cx="3995057" cy="13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77114"/>
            <a:ext cx="5495925" cy="158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182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Person-1 Sector : Setup</a:t>
            </a: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3429000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Person-2 Sector : Guessing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5977" y="4419600"/>
            <a:ext cx="30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Can’t Guess the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4986" y="5970477"/>
            <a:ext cx="128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guess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15" y="1600200"/>
            <a:ext cx="2724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76200"/>
            <a:ext cx="474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gency FB" panose="020B0503020202020204" pitchFamily="34" charset="0"/>
              </a:rPr>
              <a:t>Input And Outputs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8525" y="28194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Let’s Play The Game 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0" y="-512539"/>
            <a:ext cx="2895600" cy="6861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8462"/>
            <a:ext cx="3042138" cy="3042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761336" y="-279968"/>
            <a:ext cx="2987083" cy="7077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0571" y="2895600"/>
            <a:ext cx="7937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How I made this game .</a:t>
            </a:r>
          </a:p>
        </p:txBody>
      </p:sp>
    </p:spTree>
    <p:extLst>
      <p:ext uri="{BB962C8B-B14F-4D97-AF65-F5344CB8AC3E}">
        <p14:creationId xmlns:p14="http://schemas.microsoft.com/office/powerpoint/2010/main" val="39212944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4512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95889" y="5526289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Guessing Game code </a:t>
            </a:r>
            <a:endParaRPr lang="en-US" sz="4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-1303863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Rounded MT Bold" panose="020F0704030504030204" pitchFamily="34" charset="0"/>
              </a:rPr>
              <a:t>FlowChart 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0139" y="1371600"/>
            <a:ext cx="1402772" cy="96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10" name="Parallelogram 9"/>
          <p:cNvSpPr/>
          <p:nvPr/>
        </p:nvSpPr>
        <p:spPr>
          <a:xfrm>
            <a:off x="3720734" y="2817799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Give me a number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606434" y="3970324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2.Give him a chance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4"/>
            <a:endCxn id="10" idx="0"/>
          </p:cNvCxnSpPr>
          <p:nvPr/>
        </p:nvCxnSpPr>
        <p:spPr>
          <a:xfrm>
            <a:off x="4581525" y="2334466"/>
            <a:ext cx="0" cy="48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11" idx="1"/>
          </p:cNvCxnSpPr>
          <p:nvPr/>
        </p:nvCxnSpPr>
        <p:spPr>
          <a:xfrm flipH="1">
            <a:off x="4573696" y="3669567"/>
            <a:ext cx="7829" cy="3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12205" y="5334000"/>
            <a:ext cx="191106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Score = chance*10</a:t>
            </a:r>
          </a:p>
          <a:p>
            <a:pPr algn="ctr"/>
            <a:r>
              <a:rPr lang="en-US" sz="1600" dirty="0" smtClean="0"/>
              <a:t>Wrong = 0</a:t>
            </a:r>
            <a:endParaRPr lang="en-US" sz="1600" dirty="0"/>
          </a:p>
          <a:p>
            <a:pPr algn="ctr"/>
            <a:r>
              <a:rPr lang="en-US" sz="1600" dirty="0" smtClean="0"/>
              <a:t>Clear screen</a:t>
            </a:r>
          </a:p>
        </p:txBody>
      </p:sp>
      <p:cxnSp>
        <p:nvCxnSpPr>
          <p:cNvPr id="19" name="Straight Arrow Connector 18"/>
          <p:cNvCxnSpPr>
            <a:stCxn id="11" idx="4"/>
            <a:endCxn id="17" idx="0"/>
          </p:cNvCxnSpPr>
          <p:nvPr/>
        </p:nvCxnSpPr>
        <p:spPr>
          <a:xfrm>
            <a:off x="4467225" y="4822092"/>
            <a:ext cx="511" cy="51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467225" y="6400800"/>
            <a:ext cx="51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67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5295900" y="768350"/>
            <a:ext cx="22860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chance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438900" y="2139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5562600" y="2520950"/>
            <a:ext cx="1752600" cy="7810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The Number</a:t>
            </a:r>
          </a:p>
          <a:p>
            <a:pPr algn="ctr"/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226522" y="3740150"/>
            <a:ext cx="2438400" cy="175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the number 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>
            <a:off x="6438900" y="3302000"/>
            <a:ext cx="6822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6013450" y="3035300"/>
            <a:ext cx="3162300" cy="12700"/>
          </a:xfrm>
          <a:prstGeom prst="bentConnector4">
            <a:avLst>
              <a:gd name="adj1" fmla="val 1"/>
              <a:gd name="adj2" fmla="val 92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94600" y="4554577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No , wrong++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0" idx="2"/>
            <a:endCxn id="42" idx="0"/>
          </p:cNvCxnSpPr>
          <p:nvPr/>
        </p:nvCxnSpPr>
        <p:spPr>
          <a:xfrm flipH="1">
            <a:off x="6429375" y="5492750"/>
            <a:ext cx="16347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>
            <a:off x="914400" y="5574784"/>
            <a:ext cx="2971800" cy="12419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Correct</a:t>
            </a:r>
          </a:p>
          <a:p>
            <a:pPr algn="ctr"/>
            <a:r>
              <a:rPr lang="en-US" dirty="0" smtClean="0"/>
              <a:t>Your Score </a:t>
            </a:r>
          </a:p>
          <a:p>
            <a:pPr algn="ctr"/>
            <a:r>
              <a:rPr lang="en-US" dirty="0" smtClean="0"/>
              <a:t>Score = score - wrong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9725" y="3599934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5400675" y="6007100"/>
            <a:ext cx="2057400" cy="876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1"/>
            <a:endCxn id="31" idx="2"/>
          </p:cNvCxnSpPr>
          <p:nvPr/>
        </p:nvCxnSpPr>
        <p:spPr>
          <a:xfrm flipH="1" flipV="1">
            <a:off x="3730957" y="6195755"/>
            <a:ext cx="1669718" cy="24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" idx="0"/>
          </p:cNvCxnSpPr>
          <p:nvPr/>
        </p:nvCxnSpPr>
        <p:spPr>
          <a:xfrm>
            <a:off x="4343400" y="0"/>
            <a:ext cx="2095500" cy="76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/>
          <p:cNvSpPr/>
          <p:nvPr/>
        </p:nvSpPr>
        <p:spPr>
          <a:xfrm>
            <a:off x="1447800" y="951984"/>
            <a:ext cx="2209800" cy="10043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Over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" idx="1"/>
            <a:endCxn id="61" idx="5"/>
          </p:cNvCxnSpPr>
          <p:nvPr/>
        </p:nvCxnSpPr>
        <p:spPr>
          <a:xfrm flipH="1">
            <a:off x="3436620" y="1454150"/>
            <a:ext cx="185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36" idx="0"/>
          </p:cNvCxnSpPr>
          <p:nvPr/>
        </p:nvCxnSpPr>
        <p:spPr>
          <a:xfrm>
            <a:off x="2331720" y="1956316"/>
            <a:ext cx="40005" cy="164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1"/>
            <a:endCxn id="36" idx="4"/>
          </p:cNvCxnSpPr>
          <p:nvPr/>
        </p:nvCxnSpPr>
        <p:spPr>
          <a:xfrm flipH="1" flipV="1">
            <a:off x="2371725" y="4438134"/>
            <a:ext cx="183818" cy="113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90525" y="557478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22253" y="111656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Chance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5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28" grpId="0"/>
      <p:bldP spid="31" grpId="0" animBg="1"/>
      <p:bldP spid="36" grpId="0" animBg="1"/>
      <p:bldP spid="42" grpId="0" animBg="1"/>
      <p:bldP spid="61" grpId="0" animBg="1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 Guys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276600"/>
            <a:ext cx="3284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Anything To Ask ?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73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On-screen Show (4:3)</PresentationFormat>
  <Paragraphs>71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</vt:lpstr>
      <vt:lpstr>structure programming language</vt:lpstr>
      <vt:lpstr>Terminal Guessing Game </vt:lpstr>
      <vt:lpstr>PowerPoint Presentation</vt:lpstr>
      <vt:lpstr>PowerPoint Presentation</vt:lpstr>
      <vt:lpstr>PowerPoint Presentation</vt:lpstr>
      <vt:lpstr>PowerPoint Presentation</vt:lpstr>
      <vt:lpstr>FlowChart </vt:lpstr>
      <vt:lpstr>PowerPoint Presentation</vt:lpstr>
      <vt:lpstr>Thank You Guys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2022-06-29T15:51:42Z</dcterms:created>
  <dcterms:modified xsi:type="dcterms:W3CDTF">2022-07-02T19:13:35Z</dcterms:modified>
</cp:coreProperties>
</file>