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1428B-50CF-4524-87E6-ADC769EA5EB8}" type="datetimeFigureOut">
              <a:rPr lang="de-DE" smtClean="0"/>
              <a:t>21.09.2017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0F247-3FA4-4740-9289-58180B3DAF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3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Wärmestrahlung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>
            <a:normAutofit lnSpcReduction="10000"/>
          </a:bodyPr>
          <a:lstStyle/>
          <a:p>
            <a:r>
              <a:rPr lang="de-DE" sz="2800" dirty="0"/>
              <a:t>A07</a:t>
            </a:r>
          </a:p>
          <a:p>
            <a:endParaRPr lang="de-DE" dirty="0"/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u="sng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56C73-9CEE-48D2-B536-8F6945E8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Stefan-Boltzmann  - nichtlinear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18A13-67CC-440E-BBAC-1271143E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33E22C-432C-47B1-A208-AAA0AD6D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5F9D6-A852-4955-94EA-65B6DFA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1C237-87D8-46F9-8E68-02182758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4647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70E79-C288-4B86-9D78-AE3FBEC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Emissionsgrad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7CF9B-C9B2-4961-8969-E9D66BB1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2636BC-D11A-4AC9-A768-21D9914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803811-14B3-4A0A-B3D2-9C91933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3C465-31C1-4CB6-8D47-C4AFB5F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54144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D9C21-BA51-4632-9912-A59537B8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0BAFD-BF2B-4219-A183-4B7BC670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4DED0-C7BF-420E-92E8-CD2F18A4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A4C512-2052-4737-8035-C02E028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9B09A-3ECF-4009-945D-C1B1588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8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D3D5-37BC-4EF8-93D7-CC849A0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1FA29-199C-4FD1-8074-7342C331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Stefan-Boltzmann Gesetz wurde bestätigt</a:t>
            </a:r>
          </a:p>
          <a:p>
            <a:endParaRPr lang="de-DE" dirty="0"/>
          </a:p>
          <a:p>
            <a:r>
              <a:rPr lang="de-DE" dirty="0"/>
              <a:t>Bestimmung der Emissionsgrade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2B375C-5702-4AA8-9D9F-D1C550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50A31B-265A-4E9F-88A7-F58C48A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7065A-F565-4465-A86B-6BB2F877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697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C5EB4-C141-4608-85E6-FCBD336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5E814-8E68-4013-A49E-719D7633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  <a:p>
            <a:r>
              <a:rPr lang="de-DE" dirty="0"/>
              <a:t>Aufbau und Durchführung</a:t>
            </a:r>
          </a:p>
          <a:p>
            <a:r>
              <a:rPr lang="de-DE" dirty="0"/>
              <a:t>Auswertung</a:t>
            </a:r>
          </a:p>
          <a:p>
            <a:pPr lvl="1"/>
            <a:r>
              <a:rPr lang="de-DE" dirty="0"/>
              <a:t>Kalibration Thermometer</a:t>
            </a:r>
          </a:p>
          <a:p>
            <a:pPr lvl="1"/>
            <a:r>
              <a:rPr lang="de-DE" dirty="0"/>
              <a:t>Bestätigung Stefan-Boltzmann Gesetz</a:t>
            </a:r>
          </a:p>
          <a:p>
            <a:pPr lvl="1"/>
            <a:r>
              <a:rPr lang="de-DE" dirty="0"/>
              <a:t>Berechnung Emissionsgrad</a:t>
            </a:r>
          </a:p>
          <a:p>
            <a:pPr lvl="1"/>
            <a:r>
              <a:rPr lang="de-DE" dirty="0"/>
              <a:t>Nicht-linearer Fit</a:t>
            </a:r>
          </a:p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455E3-0F74-479C-BD2D-071DF6D5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2ECB1-6F25-4076-A996-309A73DB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1D413-7CD9-4D00-AAAF-89D21D13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87755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7C38-0ACD-4CB5-87EC-131638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Bestätigung des Stefan-Boltzmann Gesetzes: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dirty="0"/>
                  <a:t> 	mit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15 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de-DE" dirty="0"/>
                  <a:t>Bzw.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Bestimmung des Emissionsgrads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⇒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𝑔𝑒𝑚𝑒𝑠𝑠𝑒𝑛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066659-BE42-4505-8043-BFCC56D18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81A17-15BB-476F-A301-488CE97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F8940-6C45-4F86-9C2A-37C75F3E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BBECC-4133-4E0F-BEEF-1D5CCBB2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7183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DB553-C56D-4EA4-9246-7686E26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Gemessene Spannung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=0.276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9ED54F-B09C-4A4E-AE04-F9B9724E6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1825625"/>
                <a:ext cx="3670853" cy="4351338"/>
              </a:xfrm>
              <a:blipFill>
                <a:blip r:embed="rId2"/>
                <a:stretch>
                  <a:fillRect l="-3317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6A4070-D903-484D-A309-5420D59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F1AF5C-B139-44D3-BFBB-B2D7D5E9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5" y="1127886"/>
            <a:ext cx="7197287" cy="504907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785495E-E22B-4F03-801F-DBFB23C2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8443EDD-11E7-4191-AE46-B6308B4A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552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A70-70D4-4DF6-B59A-B4CB9D7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Spannung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CD3A5-C8CF-486D-9F71-7321469C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AB41B-CD00-4284-A3D0-7CC12FD8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59F121-D9F6-40B4-920F-54B04B7A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98A4-F3BD-49D0-A766-2FEC6CF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9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A914-A923-4493-8EA8-0FEB1832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Temperatur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F059D-1A12-4E8F-859F-5516BC04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9CC28-4447-496D-A230-377FBD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63D6-408D-4AD8-87B0-96B24AE2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23E5A-3CB8-4BBC-AF6C-B7DD6579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54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920BB-5001-4CF1-B72C-BB65D66C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𝐶𝐴𝑆𝑆𝑌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𝐶𝐴𝑆𝑆𝑌</m:t>
                        </m:r>
                      </m:sub>
                    </m:sSub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52A2CF-74C3-4629-A9BE-C56470ECB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235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AE0F-854D-4F05-A727-D7F4AF14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BA79A-012F-42D1-B75D-80803CDE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CAE9-7A80-4A67-80E2-3116D57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ED54-C55D-4B08-AD3C-80847E4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Stefan-Boltzmann Gesetz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797596" cy="4245566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Linearer Fit: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bla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0A0B1E-E88E-47E4-BB62-B4292F25F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797596" cy="4245566"/>
              </a:xfrm>
              <a:blipFill>
                <a:blip r:embed="rId2"/>
                <a:stretch>
                  <a:fillRect l="-2729" t="-2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4BA6B-13D1-4253-A55E-87C91EA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B897D0-66FD-4982-9C77-4774C9B1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56" y="1445597"/>
            <a:ext cx="5852172" cy="437084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1659-FD2F-437A-852A-8894347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EBE65C-3C72-4D02-823B-DF2C0DB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7212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7D48-0D7E-4E4F-BDB7-2DA4856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7DBC6-D843-424C-AC18-D9B84DFF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6ED1DA-7D57-48C7-96DF-E4AB87CD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D767A-4D7D-421C-99F9-4A748E0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22.09.2017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3344-4BFE-4431-B6D6-1CB72C43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33290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81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Wärmestrahlung</vt:lpstr>
      <vt:lpstr>Gliederung</vt:lpstr>
      <vt:lpstr>Versuchsziele</vt:lpstr>
      <vt:lpstr>Aufbau</vt:lpstr>
      <vt:lpstr>Auswertung Spannung</vt:lpstr>
      <vt:lpstr>Auswertung Temperatur</vt:lpstr>
      <vt:lpstr>Kalibration</vt:lpstr>
      <vt:lpstr>Auswertung - Stefan-Boltzmann Gesetz</vt:lpstr>
      <vt:lpstr>PowerPoint-Präsentation</vt:lpstr>
      <vt:lpstr>Stefan-Boltzmann  - nichtlinear</vt:lpstr>
      <vt:lpstr>Emissionsgrad</vt:lpstr>
      <vt:lpstr>Vergleich der Gruppen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Sebastian</cp:lastModifiedBy>
  <cp:revision>70</cp:revision>
  <dcterms:created xsi:type="dcterms:W3CDTF">2017-09-10T10:00:53Z</dcterms:created>
  <dcterms:modified xsi:type="dcterms:W3CDTF">2017-09-21T20:46:40Z</dcterms:modified>
</cp:coreProperties>
</file>