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1" r:id="rId4"/>
    <p:sldId id="272" r:id="rId5"/>
    <p:sldId id="273" r:id="rId6"/>
    <p:sldId id="274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75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1428B-50CF-4524-87E6-ADC769EA5EB8}" type="datetimeFigureOut">
              <a:rPr lang="de-DE" smtClean="0"/>
              <a:t>18.09.2017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0F247-3FA4-4740-9289-58180B3DAF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33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EBF8B-0C66-4DB7-AF59-8973C1588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1D5096-8357-49F2-976D-CE059F50B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84F5C-B926-4D28-BC45-A95F5F64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4AAD-E6A5-40A6-8D48-281802A962DD}" type="datetime1">
              <a:rPr lang="de-DE" smtClean="0"/>
              <a:t>18.09.2017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34A005-49AE-4B23-9F50-E4D4DF7B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377115-CCFC-4EB0-885B-C00AD0EB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58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A6717-4366-403E-8880-95A08711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8CBE54-B7E6-4A80-9642-9883CC09D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3FC4A9-B22B-4F39-B753-0D21F0BE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9D3-BD56-473E-B53D-BBA4F4DE41B9}" type="datetime1">
              <a:rPr lang="de-DE" smtClean="0"/>
              <a:t>18.09.2017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8975D-233D-4C41-88B2-402EC34A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31D9F-AA4C-4924-A68B-F2B140C9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30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D76ACC-7006-4C26-A6E4-3579D3969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B4F4BD-C7FF-4F32-A9C2-9E053FEF1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4012B3-1F3D-4824-912D-E05A497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E7CF-B6C6-46F2-872A-1ECC6948CD97}" type="datetime1">
              <a:rPr lang="de-DE" smtClean="0"/>
              <a:t>18.09.2017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654F95-6DFD-4938-952D-F8D8DE63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021DF-CD6A-48C6-82CE-4C0F15D6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09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BDEB-B7E6-4F75-9851-EBF1A8B2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20C274-A455-42CD-A0C2-59CCC977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48925-B0BE-4FFE-A1F7-59193298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78BF-9E91-41E5-988A-EA6403801EFB}" type="datetime1">
              <a:rPr lang="de-DE" smtClean="0"/>
              <a:t>18.09.2017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1C54E9-1F62-42B7-A85C-E64BE332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07F1E-4A31-445D-A107-5EED63FB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99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AC594-6460-429E-A2C4-845E8B03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7AD063-01E8-48A3-8F99-38476301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BCA83-7983-4E03-9E0A-FC5EA62C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1F9E-A3C4-4E67-B90A-0DAB68B8E8DB}" type="datetime1">
              <a:rPr lang="de-DE" smtClean="0"/>
              <a:t>18.09.2017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2149D-EFDE-4663-8E4B-E1EF60E8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2F23C3-3EAA-4704-9838-A52885E6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32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5D769-1D7A-4CFA-A4A5-6D875D78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EC2E0-D661-48F1-B3D6-09F507EE9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9362F4-8BA2-4119-8AA3-DE7F59AF8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05A5-039F-4B08-BF14-E9DE8DC2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A174-EB99-46D5-80EB-39C6B924FBC7}" type="datetime1">
              <a:rPr lang="de-DE" smtClean="0"/>
              <a:t>18.09.2017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FB7FED-4814-4D63-B667-4959F63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6EFE63-9D79-45CF-B277-A1F97846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52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16DF2-01E9-496D-A4F2-06D875C2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3BD1B7-3ED7-4C5D-9FF4-CC3760D1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84EF61-771F-49E4-99B0-E2AED18D1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EB1DE2-49A6-4712-A2B1-C7D32164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A0276D-19D4-48C9-9B80-8B93CCF6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697FC6-6F14-45CE-B2F9-65D9B436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D934-C283-4544-BCA6-058DFCAF6543}" type="datetime1">
              <a:rPr lang="de-DE" smtClean="0"/>
              <a:t>18.09.2017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C9D5F9-1C21-4C5F-AE97-D4894E26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EA14B9-3A12-4147-B4AF-EEF03493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36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F04F0-B782-4FC6-8ACA-C78FA9B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1733D2-FB7D-40E6-975E-16410562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E9F1-A874-4DEE-AD9A-79257DAC690F}" type="datetime1">
              <a:rPr lang="de-DE" smtClean="0"/>
              <a:t>18.09.2017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46BDFF-4E50-43C3-A4B7-E7C5BDB1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1D6D5A-D32C-475F-968B-4F3FB29A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29F736-F196-477C-B1E8-DAA0FB38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A9B5-3B68-47A3-B12F-1990355644A3}" type="datetime1">
              <a:rPr lang="de-DE" smtClean="0"/>
              <a:t>18.09.2017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A668EB-9192-4531-8FDD-457F73D9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DE939B-2826-45E8-9893-0A72BD93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3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F0936-ACD1-41D5-A28B-0781F8FD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1F705-579E-4BBE-AFE1-33B2EE24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CB1761-7E9F-4163-97DE-332F1D6C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DFB3A2-9A84-41E6-8609-E681FD3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B7FC-29E1-4FF8-A0C2-46668312564A}" type="datetime1">
              <a:rPr lang="de-DE" smtClean="0"/>
              <a:t>18.09.2017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E0B82D-5043-41A8-B56D-1AD2E2E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2B2B4F-2ACA-4A02-91EC-81E1E88F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2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2F3E9-6CFC-4AE2-A1A5-7F36B712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E76698-56F4-4787-889E-1452CE949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F2D044-3900-4C3A-A73E-451D592A8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6E2D8-9493-44E6-B510-03D3EAF3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E73C-40A7-4703-B716-7B576A964D7A}" type="datetime1">
              <a:rPr lang="de-DE" smtClean="0"/>
              <a:t>18.09.2017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011F62-EAF0-4CE2-83B5-E05CD9C0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E97845-B44E-4DB4-8DFB-B1C5CA0A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43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CF0307-AE2D-4859-BC64-7DDE1B2F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9F3BC-EE29-45A8-B5B4-2EEA4751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A057A5-673F-4F8F-83EA-31B934A15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F44E-BC2F-4F55-B300-4E56F21D885C}" type="datetime1">
              <a:rPr lang="de-DE" smtClean="0"/>
              <a:t>18.09.2017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26D2B-EF3A-44B3-B4AD-9C0180B2A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2FC36-B711-404E-A47F-CD0730A09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87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27314-B7C5-4BFC-855E-E22EF7693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de-DE" dirty="0"/>
              <a:t>E-Lehre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A82BFE-F5FB-476D-9768-E7408AB86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6938"/>
            <a:ext cx="9144000" cy="2580861"/>
          </a:xfrm>
        </p:spPr>
        <p:txBody>
          <a:bodyPr>
            <a:normAutofit lnSpcReduction="10000"/>
          </a:bodyPr>
          <a:lstStyle/>
          <a:p>
            <a:r>
              <a:rPr lang="de-DE" sz="2800" dirty="0"/>
              <a:t>A07</a:t>
            </a:r>
          </a:p>
          <a:p>
            <a:endParaRPr lang="de-DE" dirty="0"/>
          </a:p>
          <a:p>
            <a:r>
              <a:rPr lang="de-DE" u="sng" dirty="0"/>
              <a:t>Moritz Berger</a:t>
            </a:r>
          </a:p>
          <a:p>
            <a:r>
              <a:rPr lang="de-DE" dirty="0"/>
              <a:t>Tim Herbermann</a:t>
            </a:r>
          </a:p>
          <a:p>
            <a:r>
              <a:rPr lang="de-DE" dirty="0"/>
              <a:t>Gerald Kolter</a:t>
            </a:r>
          </a:p>
          <a:p>
            <a:r>
              <a:rPr lang="de-DE" dirty="0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99905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5DAB4-C08D-40A6-9280-BD650D40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Gesamtstrom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FC5E4FB2-3639-4B03-B60F-09A2A3B2408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8906" y="3466633"/>
                <a:ext cx="10694894" cy="306910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Gewichtetes Mittel (äußerer Fehler):</a:t>
                </a:r>
              </a:p>
              <a:p>
                <a:pPr lvl="1"/>
                <a:r>
                  <a:rPr lang="de-DE" dirty="0"/>
                  <a:t>Gruppe 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2226±12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;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=3.05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±0.17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:r>
                  <a:rPr lang="de-DE" dirty="0"/>
                  <a:t>Gruppe B: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78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39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;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Q</m:t>
                    </m:r>
                    <m:r>
                      <a:rPr lang="de-DE">
                        <a:latin typeface="Cambria Math" panose="02040503050406030204" pitchFamily="18" charset="0"/>
                      </a:rPr>
                      <m:t>=3.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±0.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FC5E4FB2-3639-4B03-B60F-09A2A3B24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8906" y="3466633"/>
                <a:ext cx="10694894" cy="3069104"/>
              </a:xfrm>
              <a:blipFill>
                <a:blip r:embed="rId2"/>
                <a:stretch>
                  <a:fillRect l="-10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22ED36-6E3B-402A-8CAD-8F606DB0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10</a:t>
            </a:fld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8E1BAD0-FE1D-4DBF-ACD1-71D8229840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801392"/>
            <a:ext cx="9075218" cy="140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7BDE0-762F-40EE-A573-61932D01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Stromüberhöhung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BD81A22-433B-443A-8FB3-8FFE6BEFAD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364" y="1554009"/>
            <a:ext cx="6896589" cy="439855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40AB7F-B708-4B83-A503-C063AF0A01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Resonanzfrequenz bei Schnittpunkt von Spulen- und Kondensatorstrom</a:t>
            </a:r>
          </a:p>
          <a:p>
            <a:r>
              <a:rPr lang="de-DE" dirty="0"/>
              <a:t>Fehlerbestimmung:</a:t>
            </a:r>
          </a:p>
          <a:p>
            <a:pPr lvl="1"/>
            <a:r>
              <a:rPr lang="de-DE" dirty="0"/>
              <a:t>Abschätzung Fehler auf Stromstärken</a:t>
            </a:r>
          </a:p>
          <a:p>
            <a:pPr lvl="1"/>
            <a:r>
              <a:rPr lang="de-DE" dirty="0"/>
              <a:t>Verschiebung der Anpassungen</a:t>
            </a:r>
          </a:p>
          <a:p>
            <a:pPr lvl="1"/>
            <a:r>
              <a:rPr lang="de-DE" dirty="0"/>
              <a:t>Maximaler Abstand zwischen Schnittpunkten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69AE8F-B633-4673-B288-A29F6C8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121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05CC83DC-D41E-4B6C-947B-2605CE0B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Stromüberhöhung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1CA68DD5-597A-441B-B270-479B8DE6111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3573742"/>
                <a:ext cx="10515600" cy="267465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Gewichtetes Mittel (äußerer Fehler):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095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±12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Q</m:t>
                    </m:r>
                    <m:r>
                      <a:rPr lang="de-DE">
                        <a:latin typeface="Cambria Math" panose="02040503050406030204" pitchFamily="18" charset="0"/>
                      </a:rPr>
                      <m:t>=3.37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±0.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1CA68DD5-597A-441B-B270-479B8DE61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3573742"/>
                <a:ext cx="10515600" cy="267465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638728-F498-44E7-9CAC-F78B28D5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12</a:t>
            </a:fld>
            <a:endParaRPr lang="de-DE"/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84073285-001D-494C-B791-B7E43E2E6C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03" y="1856048"/>
            <a:ext cx="6584394" cy="1552333"/>
          </a:xfrm>
        </p:spPr>
      </p:pic>
    </p:spTree>
    <p:extLst>
      <p:ext uri="{BB962C8B-B14F-4D97-AF65-F5344CB8AC3E}">
        <p14:creationId xmlns:p14="http://schemas.microsoft.com/office/powerpoint/2010/main" val="634919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A7800-3431-4131-A2C2-73FB9181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Impedanz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D2E2ACA-C2EB-47FF-8FCD-713B106D7E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1639"/>
            <a:ext cx="6211629" cy="463931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951B0A18-B871-4063-8C56-EB682E21970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19800" y="2711660"/>
                <a:ext cx="5181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𝑔𝑒𝑠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𝑔𝑒𝑠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  <a:p>
                <a:r>
                  <a:rPr lang="de-DE" dirty="0" err="1"/>
                  <a:t>Gew</a:t>
                </a:r>
                <a:r>
                  <a:rPr lang="de-DE" dirty="0"/>
                  <a:t>. Mittelwert (Gruppe A):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218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de-DE" dirty="0"/>
                  <a:t>Z 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52.7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8.1</m:t>
                        </m:r>
                      </m:e>
                    </m:d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dirty="0"/>
              </a:p>
              <a:p>
                <a:r>
                  <a:rPr lang="de-DE" dirty="0"/>
                  <a:t>Gew. Mittelwert (Gruppe B):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275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dirty="0"/>
                      <m:t>Z</m:t>
                    </m:r>
                    <m:r>
                      <m:rPr>
                        <m:nor/>
                      </m:rPr>
                      <a:rPr lang="de-DE" dirty="0"/>
                      <m:t> </m:t>
                    </m:r>
                    <m:r>
                      <a:rPr lang="de-D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70.5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6.4</m:t>
                        </m:r>
                      </m:e>
                    </m:d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951B0A18-B871-4063-8C56-EB682E219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19800" y="2711660"/>
                <a:ext cx="5181600" cy="4351338"/>
              </a:xfrm>
              <a:blipFill>
                <a:blip r:embed="rId3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30DD4F-A0DE-4AFC-876C-88BA5AA5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13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6ED0B74-7B0F-4B06-B82E-D9B57D990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23" y="1815465"/>
            <a:ext cx="6042772" cy="77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80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F63D8-99C8-4358-8D64-E41BC8B4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Phase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A7A6098-2098-4916-A60B-2B6334C0B3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6290"/>
            <a:ext cx="5181600" cy="3870007"/>
          </a:xfr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00A9720-8C3B-4AA8-85A3-5B9A2CF7D5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66290"/>
            <a:ext cx="5181600" cy="3870007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CAD28F-11B2-4521-A1A6-92398B6B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482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AF04C-2EB0-4DA5-8D8C-6A3581B3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7B379F4-4EC6-4FC5-99C4-EC811C2CF4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41587"/>
                <a:ext cx="10515600" cy="4351338"/>
              </a:xfrm>
            </p:spPr>
            <p:txBody>
              <a:bodyPr/>
              <a:lstStyle/>
              <a:p>
                <a:r>
                  <a:rPr lang="de-DE" dirty="0"/>
                  <a:t>Gewichteter Mittelwert:</a:t>
                </a:r>
              </a:p>
              <a:p>
                <a:pPr lvl="1"/>
                <a:r>
                  <a:rPr lang="de-DE" dirty="0"/>
                  <a:t>Gruppe 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=(2141±19)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Gruppe 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=(2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094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±1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7B379F4-4EC6-4FC5-99C4-EC811C2CF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41587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15849B-6A64-43E7-A4DE-3E19B978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15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A54155-C69D-4846-8E9B-421594334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537" y="1825625"/>
            <a:ext cx="66865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56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74FCA-1F93-4941-9077-DE71987C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Zusammenfassung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F4D26F-C88F-4269-BB58-372F72FB9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8757" y="2107003"/>
            <a:ext cx="5157787" cy="823912"/>
          </a:xfrm>
        </p:spPr>
        <p:txBody>
          <a:bodyPr/>
          <a:lstStyle/>
          <a:p>
            <a:r>
              <a:rPr lang="de-DE" dirty="0"/>
              <a:t>Gruppe A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83CA299-8AE5-4212-8E70-75BA99E33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40350" y="4331313"/>
            <a:ext cx="5183188" cy="823912"/>
          </a:xfrm>
        </p:spPr>
        <p:txBody>
          <a:bodyPr/>
          <a:lstStyle/>
          <a:p>
            <a:r>
              <a:rPr lang="de-DE" dirty="0"/>
              <a:t>Gruppe B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167FA2A7-5FF5-490A-8C6D-B35DF3878EE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53" y="4137342"/>
            <a:ext cx="5759468" cy="1366813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D75C8A-65F9-4BED-8628-D08C74BC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16</a:t>
            </a:fld>
            <a:endParaRPr lang="de-DE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2C9FE77F-CD71-4FE3-B2EE-D51B30798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53" y="1918980"/>
            <a:ext cx="7389183" cy="1584062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7A9487D-1B6A-4EFB-934D-2DFB1A318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8959"/>
            <a:ext cx="3068428" cy="27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24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DDCF0-EC82-4303-877B-CED7CA94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Hoch- und Tiefpass 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FAD5FD7-4AA9-4606-BC6A-00990C49CD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971" y="1735992"/>
            <a:ext cx="7043229" cy="4620358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7181F5-F392-47EE-A018-1C36EF32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634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F0421-23BF-434D-A56A-DC2A480B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Hoch- und Tiefpass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5D0709EC-7F7D-4503-AEDC-B72714AC790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DE" dirty="0"/>
                  <a:t>Schnittpunkt mit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√2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Systematischer Fehler durch Verschiebung und Neubestimmung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5D0709EC-7F7D-4503-AEDC-B72714AC7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690E452-67F6-4140-A66C-62F58C1623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067" y="993701"/>
            <a:ext cx="6939933" cy="5183262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207C59-007C-4468-8064-2CDF7B98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689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AE86F-6EEF-48E1-9D63-42469C84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Hoch und Tiefpass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0F4D719-D4E2-46A5-93BC-DD12E824BB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2907740"/>
              </a:xfrm>
            </p:spPr>
            <p:txBody>
              <a:bodyPr/>
              <a:lstStyle/>
              <a:p>
                <a:r>
                  <a:rPr lang="de-DE" dirty="0"/>
                  <a:t>Bestimmung aus Phasendifferenz</a:t>
                </a:r>
              </a:p>
              <a:p>
                <a:pPr lvl="1"/>
                <a:r>
                  <a:rPr lang="de-DE" dirty="0"/>
                  <a:t>Nur statistischer Ablesefehler</a:t>
                </a:r>
              </a:p>
              <a:p>
                <a:pPr lvl="1"/>
                <a:endParaRPr lang="de-DE" dirty="0"/>
              </a:p>
              <a:p>
                <a:r>
                  <a:rPr lang="de-DE" dirty="0"/>
                  <a:t>Erwartung aus Bauteilen:</a:t>
                </a:r>
              </a:p>
              <a:p>
                <a:pPr marL="0" indent="0">
                  <a:buNone/>
                </a:pPr>
                <a:r>
                  <a:rPr lang="de-DE" dirty="0"/>
                  <a:t>	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0F4D719-D4E2-46A5-93BC-DD12E824BB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2907740"/>
              </a:xfrm>
              <a:blipFill>
                <a:blip r:embed="rId2"/>
                <a:stretch>
                  <a:fillRect l="-2118" t="-33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7005656-50B7-49C3-8FA5-AB9DE67D0F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209" y="365125"/>
            <a:ext cx="6363791" cy="4752956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B245CF-6D77-4030-B5F2-1BA8A7D6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19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5843822-64DA-4E17-9DD2-8E7131674418}"/>
              </a:ext>
            </a:extLst>
          </p:cNvPr>
          <p:cNvSpPr txBox="1"/>
          <p:nvPr/>
        </p:nvSpPr>
        <p:spPr>
          <a:xfrm>
            <a:off x="1532965" y="5446059"/>
            <a:ext cx="4295244" cy="91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1049F64-0ACF-4981-A5AD-2D5BC863C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5232243"/>
            <a:ext cx="11431595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3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BBD1B-5604-4C3F-B34C-22D02BB3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B45DA-DF66-4B65-AE36-ACC26DE96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Serienschwingkreis</a:t>
            </a:r>
          </a:p>
          <a:p>
            <a:pPr lvl="1"/>
            <a:r>
              <a:rPr lang="de-DE" dirty="0"/>
              <a:t>Vorauswertung mit Oszilloskop</a:t>
            </a:r>
          </a:p>
          <a:p>
            <a:pPr lvl="1"/>
            <a:r>
              <a:rPr lang="de-DE" dirty="0"/>
              <a:t>Bestimmung der Resonanzfrequenz/ Güte</a:t>
            </a:r>
          </a:p>
          <a:p>
            <a:r>
              <a:rPr lang="de-DE" dirty="0"/>
              <a:t>Parallelschwingkreis</a:t>
            </a:r>
          </a:p>
          <a:p>
            <a:pPr lvl="1"/>
            <a:r>
              <a:rPr lang="de-DE" dirty="0"/>
              <a:t>Resonanzfrequenz/Güte</a:t>
            </a:r>
          </a:p>
          <a:p>
            <a:pPr lvl="1"/>
            <a:r>
              <a:rPr lang="de-DE" dirty="0"/>
              <a:t>Impedanz</a:t>
            </a:r>
          </a:p>
          <a:p>
            <a:r>
              <a:rPr lang="de-DE" dirty="0"/>
              <a:t>Hoch-/Tiefpass:</a:t>
            </a:r>
          </a:p>
          <a:p>
            <a:pPr lvl="1"/>
            <a:r>
              <a:rPr lang="de-DE" dirty="0"/>
              <a:t>Bestimmung der Grenzfrequenz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C7053E-5303-4355-81D1-A82D72D2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86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D536A-9845-44F5-A5A0-7C18FF58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Serienschwingkreis - Aufbau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FEDC6B-08CC-4570-8926-026018A3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3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FD22FA9-20CD-42EF-8F9B-483F5D7EF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0084" cy="2225380"/>
          </a:xfrm>
        </p:spPr>
        <p:txBody>
          <a:bodyPr/>
          <a:lstStyle/>
          <a:p>
            <a:r>
              <a:rPr lang="de-DE" dirty="0"/>
              <a:t>Auswertung über:</a:t>
            </a:r>
          </a:p>
          <a:p>
            <a:pPr lvl="1"/>
            <a:r>
              <a:rPr lang="de-DE" dirty="0"/>
              <a:t>Resonanzkurve</a:t>
            </a:r>
          </a:p>
          <a:p>
            <a:pPr lvl="1"/>
            <a:r>
              <a:rPr lang="de-DE" dirty="0"/>
              <a:t>Phase</a:t>
            </a:r>
          </a:p>
          <a:p>
            <a:pPr lvl="1"/>
            <a:r>
              <a:rPr lang="de-DE" dirty="0"/>
              <a:t>Spannungsüberhöhung</a:t>
            </a:r>
          </a:p>
          <a:p>
            <a:pPr lvl="1"/>
            <a:r>
              <a:rPr lang="de-DE" dirty="0"/>
              <a:t>Bauteile</a:t>
            </a:r>
          </a:p>
        </p:txBody>
      </p:sp>
      <p:pic>
        <p:nvPicPr>
          <p:cNvPr id="9" name="Inhaltsplatzhalter 5">
            <a:extLst>
              <a:ext uri="{FF2B5EF4-FFF2-40B4-BE49-F238E27FC236}">
                <a16:creationId xmlns:a16="http://schemas.microsoft.com/office/drawing/2014/main" id="{9FBEDF62-B216-4278-B373-B91AE044F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803" y="1641213"/>
            <a:ext cx="5386029" cy="32508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FB23E8-FF3D-4A93-B845-38AF18E41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4" y="4447864"/>
            <a:ext cx="7008983" cy="190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5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D595C-8593-4048-B649-34BEE721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Serienschwingkreis - Resonanzkurve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764B71-6E1B-4663-ADA1-0F71CAC3F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66772" cy="1600481"/>
          </a:xfrm>
        </p:spPr>
        <p:txBody>
          <a:bodyPr>
            <a:normAutofit/>
          </a:bodyPr>
          <a:lstStyle/>
          <a:p>
            <a:r>
              <a:rPr lang="de-DE" dirty="0"/>
              <a:t>Werte abgelesen und ausgerechnet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D5799A-F087-456D-A8CE-CDB65C4D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DFBC05E-C948-44EA-9F6F-26DC9F581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228" y="3209491"/>
            <a:ext cx="4457802" cy="332942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BA05B38-52EC-44B4-B952-7CACB6F48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204" y="1332731"/>
            <a:ext cx="4003315" cy="193036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F58C06E-4221-4CD6-9612-ADCF15A59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3097"/>
            <a:ext cx="4386028" cy="327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5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FAD00-1C02-4A2A-AAB8-EAD85D84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796"/>
          </a:xfrm>
        </p:spPr>
        <p:txBody>
          <a:bodyPr/>
          <a:lstStyle/>
          <a:p>
            <a:r>
              <a:rPr lang="de-DE" dirty="0"/>
              <a:t>Serienschwingkreis - Phasenverschiebung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51A25D-26A4-434C-BB66-A28A2419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1BBE6E3-D5E2-47A6-9B07-3C35FF291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42" y="4294500"/>
            <a:ext cx="3157553" cy="20618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A269266-040B-4A73-943F-7C21DB782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095" y="1130977"/>
            <a:ext cx="4506065" cy="336546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12A3396-2775-4586-A8B5-F9D70BC65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79" y="1147873"/>
            <a:ext cx="4460821" cy="333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0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522F2-2C69-4809-9C12-22AE8B84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de-DE" dirty="0"/>
              <a:t>Serienschwingkreis - Spannungsüberhöhung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DBC404-894C-4856-90E7-ADE51722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62DEB28-BDE5-4503-BD64-A284F08FD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74541"/>
            <a:ext cx="3650058" cy="16294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A0289E2-D9F6-48F5-A91A-27ACB0CE9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29" y="1153523"/>
            <a:ext cx="4580442" cy="342101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7A9A42C-F6BC-4D95-B3BC-195585E00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907" y="1153523"/>
            <a:ext cx="4580442" cy="342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4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3ECFC-CE9B-4DD8-99A5-47FE3A87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Aufbau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2EBE9EC-430B-40C3-A1AC-82A30DC846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975" y="1690688"/>
            <a:ext cx="3434449" cy="4351338"/>
          </a:xfrm>
        </p:spPr>
      </p:pic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22D784A1-EA59-4D3F-86FE-A183AB517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690688"/>
            <a:ext cx="5181600" cy="4351338"/>
          </a:xfrm>
        </p:spPr>
        <p:txBody>
          <a:bodyPr/>
          <a:lstStyle/>
          <a:p>
            <a:r>
              <a:rPr lang="de-DE" dirty="0"/>
              <a:t>Durchführung analog zu Serienschwingkreis</a:t>
            </a:r>
          </a:p>
          <a:p>
            <a:r>
              <a:rPr lang="de-DE" dirty="0"/>
              <a:t>Auswertung über:</a:t>
            </a:r>
          </a:p>
          <a:p>
            <a:pPr lvl="1"/>
            <a:r>
              <a:rPr lang="de-DE" dirty="0"/>
              <a:t>Gesamtstrom</a:t>
            </a:r>
          </a:p>
          <a:p>
            <a:pPr lvl="1"/>
            <a:r>
              <a:rPr lang="de-DE" dirty="0"/>
              <a:t>Schnittpunkt Spule/Kondensator</a:t>
            </a:r>
          </a:p>
          <a:p>
            <a:pPr lvl="1"/>
            <a:r>
              <a:rPr lang="de-DE" dirty="0"/>
              <a:t>Impedanz</a:t>
            </a:r>
          </a:p>
          <a:p>
            <a:pPr lvl="1"/>
            <a:r>
              <a:rPr lang="de-DE" dirty="0"/>
              <a:t>Phase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49664E-C9E8-488A-8BF7-4A9DB941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0CDD6FE-332F-4D6F-BB84-6F410E5AC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26537"/>
            <a:ext cx="6052893" cy="13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8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D4849-C003-4855-B760-70BDC47B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Daten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7387A7C-C805-43FA-86C6-838619AC68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0" y="1690687"/>
            <a:ext cx="6006728" cy="4486275"/>
          </a:xfr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FEF1031-B5BE-467E-8DFD-E9B64DC8B6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6"/>
            <a:ext cx="6006730" cy="4486276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5C96EC-D759-4DFF-A882-38724FD0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70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C5D51-3D03-4074-B5E3-4F3214B2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Gesamtstrom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6BD3F56-863E-43DA-947B-3A9E9E92C8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3791"/>
            <a:ext cx="6218825" cy="397500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D24737FA-D3AC-4F50-BCF7-F947C520DA3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802206" cy="4351338"/>
              </a:xfrm>
            </p:spPr>
            <p:txBody>
              <a:bodyPr/>
              <a:lstStyle/>
              <a:p>
                <a:r>
                  <a:rPr lang="de-DE" dirty="0"/>
                  <a:t>Minimum bei Resonanzfrequenz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Fehler visuell abgeschätzt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dirty="0"/>
                  <a:t> Breite bei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Fehler durch Verschieben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D24737FA-D3AC-4F50-BCF7-F947C520D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802206" cy="4351338"/>
              </a:xfrm>
              <a:blipFill>
                <a:blip r:embed="rId3"/>
                <a:stretch>
                  <a:fillRect l="-189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E2AB13-BC72-4796-B9A0-E84D6838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42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Breitbild</PresentationFormat>
  <Paragraphs>100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</vt:lpstr>
      <vt:lpstr>E-Lehre</vt:lpstr>
      <vt:lpstr>Inhalt</vt:lpstr>
      <vt:lpstr>Serienschwingkreis - Aufbau</vt:lpstr>
      <vt:lpstr>Serienschwingkreis - Resonanzkurve</vt:lpstr>
      <vt:lpstr>Serienschwingkreis - Phasenverschiebung</vt:lpstr>
      <vt:lpstr>Serienschwingkreis - Spannungsüberhöhung</vt:lpstr>
      <vt:lpstr>Parallelschwingkreis - Aufbau</vt:lpstr>
      <vt:lpstr>Parallelschwingkreis - Daten</vt:lpstr>
      <vt:lpstr>Parallelschwingkreis - Gesamtstrom</vt:lpstr>
      <vt:lpstr>Parallelschwingkreis - Gesamtstrom</vt:lpstr>
      <vt:lpstr>Parallelschwingkreis - Stromüberhöhung</vt:lpstr>
      <vt:lpstr>Parallelschwingkreis - Stromüberhöhung</vt:lpstr>
      <vt:lpstr>Parallelschwingkreis - Impedanz</vt:lpstr>
      <vt:lpstr>Parallelschwingkreis - Phase</vt:lpstr>
      <vt:lpstr>PowerPoint-Präsentation</vt:lpstr>
      <vt:lpstr>Parallelschwingkreis - Zusammenfassung</vt:lpstr>
      <vt:lpstr>Aufbau Hoch- und Tiefpass </vt:lpstr>
      <vt:lpstr>Hoch- und Tiefpass</vt:lpstr>
      <vt:lpstr>Hoch und Tiefpass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Optik II</dc:title>
  <dc:creator>Tim Herbermann</dc:creator>
  <cp:lastModifiedBy>Moritz Berger</cp:lastModifiedBy>
  <cp:revision>46</cp:revision>
  <dcterms:created xsi:type="dcterms:W3CDTF">2017-09-10T10:00:53Z</dcterms:created>
  <dcterms:modified xsi:type="dcterms:W3CDTF">2017-09-18T08:48:30Z</dcterms:modified>
</cp:coreProperties>
</file>