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5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86" r:id="rId25"/>
    <p:sldId id="306" r:id="rId26"/>
    <p:sldId id="278" r:id="rId27"/>
    <p:sldId id="279" r:id="rId28"/>
    <p:sldId id="280" r:id="rId29"/>
    <p:sldId id="281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04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2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blipFill>
                <a:blip r:embed="rId4"/>
                <a:stretch>
                  <a:fillRect l="-2699" t="-4587" r="-11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blipFill>
                <a:blip r:embed="rId5"/>
                <a:stretch>
                  <a:fillRect l="-3116" t="-4348" r="-1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Großer systematischer Fehler (durch Widerstandfehler)</a:t>
            </a:r>
          </a:p>
          <a:p>
            <a:r>
              <a:rPr lang="de-DE" dirty="0"/>
              <a:t>Annahme: C=4.9µF</a:t>
            </a:r>
          </a:p>
          <a:p>
            <a:pPr lvl="1"/>
            <a:r>
              <a:rPr lang="de-DE" dirty="0"/>
              <a:t>Mit Herstellerangabe vereinbar</a:t>
            </a:r>
          </a:p>
          <a:p>
            <a:pPr lvl="1"/>
            <a:r>
              <a:rPr lang="de-DE" dirty="0"/>
              <a:t>Alle Messungen innerhalb einer Standardabweichung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LC-Schwingkreise: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1700600"/>
            <a:ext cx="9773934" cy="13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311909"/>
            <a:ext cx="8063606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13802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345796"/>
            <a:ext cx="6716867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Breitbild</PresentationFormat>
  <Paragraphs>187</Paragraphs>
  <Slides>33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Auf-/Entladung Kondensator:  Fazit</vt:lpstr>
      <vt:lpstr>RLC-Schwingkreis</vt:lpstr>
      <vt:lpstr>RLC - Grundlagen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57</cp:revision>
  <dcterms:created xsi:type="dcterms:W3CDTF">2017-03-16T10:40:48Z</dcterms:created>
  <dcterms:modified xsi:type="dcterms:W3CDTF">2017-03-23T10:02:38Z</dcterms:modified>
</cp:coreProperties>
</file>