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71" r:id="rId7"/>
    <p:sldId id="268" r:id="rId8"/>
    <p:sldId id="260" r:id="rId9"/>
    <p:sldId id="265" r:id="rId10"/>
    <p:sldId id="261" r:id="rId11"/>
    <p:sldId id="269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Wärmestrahlung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u="sng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56C73-9CEE-48D2-B536-8F6945E8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75" y="377901"/>
            <a:ext cx="10515600" cy="1325563"/>
          </a:xfrm>
        </p:spPr>
        <p:txBody>
          <a:bodyPr/>
          <a:lstStyle/>
          <a:p>
            <a:r>
              <a:rPr lang="de-DE" dirty="0"/>
              <a:t>Stefan-Boltzmann  - nichtlinear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00546EF-3E60-4C49-B203-4647A6A73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2" y="2105507"/>
            <a:ext cx="5218712" cy="38488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33E22C-432C-47B1-A208-AAA0AD6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5F9D6-A852-4955-94EA-65B6DFA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1C237-87D8-46F9-8E68-02182758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93BE7F-FE08-4E13-997A-DCA6DFAF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12" y="2105507"/>
            <a:ext cx="5449963" cy="3756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9CCBA0C-F878-4762-B4E1-A93414119D9B}"/>
                  </a:ext>
                </a:extLst>
              </p:cNvPr>
              <p:cNvSpPr txBox="1"/>
              <p:nvPr/>
            </p:nvSpPr>
            <p:spPr>
              <a:xfrm>
                <a:off x="1537252" y="1817709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9CCBA0C-F878-4762-B4E1-A9341411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52" y="1817709"/>
                <a:ext cx="2743200" cy="461665"/>
              </a:xfrm>
              <a:prstGeom prst="rect">
                <a:avLst/>
              </a:prstGeom>
              <a:blipFill>
                <a:blip r:embed="rId4"/>
                <a:stretch>
                  <a:fillRect l="-2889" t="-657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73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70E79-C288-4B86-9D78-AE3FBEC4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Emissionsgrad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7304A7FA-D9C3-471F-A822-EBF7CF25AF1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10515600" cy="1611266"/>
              </a:xfrm>
            </p:spPr>
            <p:txBody>
              <a:bodyPr/>
              <a:lstStyle/>
              <a:p>
                <a:r>
                  <a:rPr lang="de-DE" dirty="0"/>
                  <a:t>Punktweise berechnet und gewichtet gemittelt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𝑈𝑣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7304A7FA-D9C3-471F-A822-EBF7CF25A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10515600" cy="1611266"/>
              </a:xfrm>
              <a:blipFill>
                <a:blip r:embed="rId2"/>
                <a:stretch>
                  <a:fillRect l="-1043" t="-6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462EC20-BA2C-4883-B27C-27D4291FF7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3436889"/>
            <a:ext cx="9644608" cy="2420571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03811-14B3-4A0A-B3D2-9C91933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3C465-31C1-4CB6-8D47-C4AFB5F5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2636BC-D11A-4AC9-A768-21D9914C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9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D9C21-BA51-4632-9912-A59537B8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Gruppen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A0BAFD-BF2B-4219-A183-4B7BC670E9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A0BAFD-BF2B-4219-A183-4B7BC670E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54DED0-C7BF-420E-92E8-CD2F18A4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A4C512-2052-4737-8035-C02E0282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A9B09A-3ECF-4009-945D-C1B15888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BA7349F-8940-410B-A8A9-E7FE380DC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97" y="3310635"/>
            <a:ext cx="7722433" cy="19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DD3D5-37BC-4EF8-93D7-CC849A0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1FA29-199C-4FD1-8074-7342C331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Stefan-Boltzmann Gesetz wurde bestätigt</a:t>
            </a:r>
          </a:p>
          <a:p>
            <a:endParaRPr lang="de-DE" dirty="0"/>
          </a:p>
          <a:p>
            <a:r>
              <a:rPr lang="de-DE" dirty="0"/>
              <a:t>Bestimmung der Emissionsgrade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2B375C-5702-4AA8-9D9F-D1C550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50A31B-265A-4E9F-88A7-F58C48A0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065A-F565-4465-A86B-6BB2F877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6975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C5EB4-C141-4608-85E6-FCBD336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5E814-8E68-4013-A49E-719D763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Auswertung</a:t>
            </a:r>
          </a:p>
          <a:p>
            <a:pPr lvl="1"/>
            <a:r>
              <a:rPr lang="de-DE" dirty="0"/>
              <a:t>Kalibration Thermometer</a:t>
            </a:r>
          </a:p>
          <a:p>
            <a:pPr lvl="1"/>
            <a:r>
              <a:rPr lang="de-DE" dirty="0"/>
              <a:t>Bestätigung Stefan-Boltzmann Gesetz</a:t>
            </a:r>
          </a:p>
          <a:p>
            <a:pPr lvl="1"/>
            <a:r>
              <a:rPr lang="de-DE" dirty="0"/>
              <a:t>Berechnung Emissionsgrad</a:t>
            </a:r>
          </a:p>
          <a:p>
            <a:pPr lvl="1"/>
            <a:r>
              <a:rPr lang="de-DE" dirty="0"/>
              <a:t>Nicht-linearer Fit</a:t>
            </a:r>
          </a:p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455E3-0F74-479C-BD2D-071DF6D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2ECB1-6F25-4076-A996-309A73DB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1D413-7CD9-4D00-AAAF-89D21D1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87755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F7C38-0ACD-4CB5-87EC-131638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Bestätigung des Stefan-Boltzmann Gesetzes: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dirty="0"/>
                  <a:t> 	mit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15 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de-DE" dirty="0"/>
                  <a:t>Bzw.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Bestimmung des Emissionsgrads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r>
                  <a:rPr lang="de-DE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    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𝑔𝑒𝑚𝑒𝑠𝑠𝑒𝑛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𝑖𝑑𝑒𝑎𝑙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281A17-15BB-476F-A301-488CE97A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F8940-6C45-4F86-9C2A-37C75F3E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BBECC-4133-4E0F-BEEF-1D5CCBB2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A59528-72BA-475F-BA05-8E62204BF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44" y="2212409"/>
            <a:ext cx="4657156" cy="39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DB553-C56D-4EA4-9246-7686E26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Gemessene Spannung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de-DE" b="0" dirty="0"/>
                  <a:t>29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=0.276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  <a:blipFill>
                <a:blip r:embed="rId2"/>
                <a:stretch>
                  <a:fillRect l="-33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6A4070-D903-484D-A309-5420D59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F1AF5C-B139-44D3-BFBB-B2D7D5E9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5" y="1127886"/>
            <a:ext cx="7197287" cy="5049077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785495E-E22B-4F03-801F-DBFB23C2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8443EDD-11E7-4191-AE46-B6308B4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55265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A70-70D4-4DF6-B59A-B4CB9D7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Spannung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4CEE210-7435-4DB9-BE2C-F741D4713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Gruppe A: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85AA82E-4493-4EAD-AFA2-04295C594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49" y="2505127"/>
            <a:ext cx="4996051" cy="3684588"/>
          </a:xfr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67D170-C9BA-451F-A4EA-68F716057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Gruppe B: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AB41B-CD00-4284-A3D0-7CC12FD8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9F121-D9F6-40B4-920F-54B04B7A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98A4-F3BD-49D0-A766-2FEC6CF0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6BF722-B32C-4A0A-9DC3-FD71864A1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6" y="2505179"/>
            <a:ext cx="4995909" cy="368448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49D87ED-C835-4270-947F-CD71869524F3}"/>
              </a:ext>
            </a:extLst>
          </p:cNvPr>
          <p:cNvSpPr txBox="1"/>
          <p:nvPr/>
        </p:nvSpPr>
        <p:spPr>
          <a:xfrm>
            <a:off x="2899006" y="2025379"/>
            <a:ext cx="201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8.102V </a:t>
            </a:r>
          </a:p>
          <a:p>
            <a:r>
              <a:rPr lang="de-DE" dirty="0"/>
              <a:t>Fehler: 0.0004V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1E6E6E-30DB-4CBE-9549-3E4CDB4E7298}"/>
              </a:ext>
            </a:extLst>
          </p:cNvPr>
          <p:cNvSpPr txBox="1"/>
          <p:nvPr/>
        </p:nvSpPr>
        <p:spPr>
          <a:xfrm>
            <a:off x="7969918" y="1942061"/>
            <a:ext cx="212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1.1458V </a:t>
            </a:r>
          </a:p>
          <a:p>
            <a:r>
              <a:rPr lang="de-DE" dirty="0"/>
              <a:t>Fehler: 0.0002V</a:t>
            </a:r>
          </a:p>
        </p:txBody>
      </p:sp>
    </p:spTree>
    <p:extLst>
      <p:ext uri="{BB962C8B-B14F-4D97-AF65-F5344CB8AC3E}">
        <p14:creationId xmlns:p14="http://schemas.microsoft.com/office/powerpoint/2010/main" val="9109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A914-A923-4493-8EA8-0FEB1832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Temperatur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54092D1-B8FF-4D09-8C96-F47881C22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Gruppe A: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BCC8EC0-D834-40B3-AD01-17270DB56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37" y="2505075"/>
            <a:ext cx="4996051" cy="3684588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7BF70D2-36A3-44AA-A3A0-192F0EF07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Gruppe B: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28ED0DBE-964A-4F19-80E5-52A5D665EA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5"/>
            <a:ext cx="4996051" cy="368458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9CC28-4447-496D-A230-377FBD7F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263D6-408D-4AD8-87B0-96B24AE2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23E5A-3CB8-4BBC-AF6C-B7DD657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143155-BFE4-4B40-ACBE-EFFD837EEAAA}"/>
              </a:ext>
            </a:extLst>
          </p:cNvPr>
          <p:cNvSpPr txBox="1"/>
          <p:nvPr/>
        </p:nvSpPr>
        <p:spPr>
          <a:xfrm>
            <a:off x="8153400" y="1942087"/>
            <a:ext cx="219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69.139°C </a:t>
            </a:r>
          </a:p>
          <a:p>
            <a:r>
              <a:rPr lang="de-DE" dirty="0"/>
              <a:t>Fehler: 0.005°C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BB73E2-D1A5-4773-82E4-07B12AF8389D}"/>
              </a:ext>
            </a:extLst>
          </p:cNvPr>
          <p:cNvSpPr txBox="1"/>
          <p:nvPr/>
        </p:nvSpPr>
        <p:spPr>
          <a:xfrm>
            <a:off x="2643041" y="1942087"/>
            <a:ext cx="208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68.09°C </a:t>
            </a:r>
          </a:p>
          <a:p>
            <a:r>
              <a:rPr lang="de-DE" dirty="0"/>
              <a:t>Fehler: 0.16°C</a:t>
            </a:r>
          </a:p>
        </p:txBody>
      </p:sp>
    </p:spTree>
    <p:extLst>
      <p:ext uri="{BB962C8B-B14F-4D97-AF65-F5344CB8AC3E}">
        <p14:creationId xmlns:p14="http://schemas.microsoft.com/office/powerpoint/2010/main" val="120954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20BB-5001-4CF1-B72C-BB65D66C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𝐶𝐴𝑆𝑆𝑌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𝐶𝐴𝑆𝑆𝑌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AE0F-854D-4F05-A727-D7F4AF14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BA79A-012F-42D1-B75D-80803CDE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DCAE9-7A80-4A67-80E2-3116D57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ED54-C55D-4B08-AD3C-80847E4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Stefan-Boltzmann Gesetz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5692"/>
                <a:ext cx="6543262" cy="602935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Linearer Fit: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5692"/>
                <a:ext cx="6543262" cy="602935"/>
              </a:xfrm>
              <a:blipFill>
                <a:blip r:embed="rId2"/>
                <a:stretch>
                  <a:fillRect l="-1678" t="-16162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4BA6B-13D1-4253-A55E-87C91EA2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1659-FD2F-437A-852A-88943470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6EBE65C-3C72-4D02-823B-DF2C0DB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3DCFF3-0FF8-431E-99DE-53E57F5E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90" y="2218605"/>
            <a:ext cx="5740168" cy="3956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6EBA6E-2750-4208-B734-1932EBE71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2" y="2218605"/>
            <a:ext cx="5540077" cy="41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37D48-0D7E-4E4F-BDB7-2DA48562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6ED1DA-7D57-48C7-96DF-E4AB87CD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767A-4D7D-421C-99F9-4A748E0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13344-4BFE-4431-B6D6-1CB72C4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49BCE5E-FA7B-4893-83DB-241F92B0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001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Bla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3CB5902-4339-4786-8AB5-4E4E23552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626"/>
            <a:ext cx="5125278" cy="38279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72C5DCB-3927-4A5F-A039-C393A92A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99" y="2259830"/>
            <a:ext cx="5943612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96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Wärmestrahlung</vt:lpstr>
      <vt:lpstr>Gliederung</vt:lpstr>
      <vt:lpstr>Versuchsziele</vt:lpstr>
      <vt:lpstr>Aufbau</vt:lpstr>
      <vt:lpstr>Auswertung Spannung</vt:lpstr>
      <vt:lpstr>Auswertung Temperatur</vt:lpstr>
      <vt:lpstr>Kalibration</vt:lpstr>
      <vt:lpstr>Auswertung - Stefan-Boltzmann Gesetz</vt:lpstr>
      <vt:lpstr>PowerPoint-Präsentation</vt:lpstr>
      <vt:lpstr>Stefan-Boltzmann  - nichtlinear</vt:lpstr>
      <vt:lpstr>Emissionsgrad</vt:lpstr>
      <vt:lpstr>Vergleich der Gruppen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Moritz Berger</cp:lastModifiedBy>
  <cp:revision>78</cp:revision>
  <dcterms:created xsi:type="dcterms:W3CDTF">2017-09-10T10:00:53Z</dcterms:created>
  <dcterms:modified xsi:type="dcterms:W3CDTF">2017-09-22T09:47:07Z</dcterms:modified>
</cp:coreProperties>
</file>