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42" y="365125"/>
            <a:ext cx="3817969" cy="5980530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86058-C979-4F4A-A468-5D9D3A72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Zusammenhang minimaler Ablenkungswinkel und Brechungsindex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7" y="2305869"/>
            <a:ext cx="925762" cy="3601328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50" y="1786596"/>
            <a:ext cx="6159177" cy="460013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E3A64-3476-4C6D-84A5-07A5FF71A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Hueir</a:t>
            </a:r>
            <a:r>
              <a:rPr lang="de-DE" dirty="0"/>
              <a:t> </a:t>
            </a:r>
            <a:r>
              <a:rPr lang="de-DE" dirty="0" err="1"/>
              <a:t>tabelle</a:t>
            </a:r>
            <a:r>
              <a:rPr lang="de-DE" dirty="0"/>
              <a:t>, muss noch in </a:t>
            </a:r>
            <a:r>
              <a:rPr lang="de-DE" dirty="0" err="1"/>
              <a:t>latex</a:t>
            </a:r>
            <a:r>
              <a:rPr lang="de-DE" dirty="0"/>
              <a:t> korrigiert werden</a:t>
            </a:r>
          </a:p>
        </p:txBody>
      </p:sp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1" y="984738"/>
            <a:ext cx="6629703" cy="4951559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EEECA-953B-43D7-9993-CA4243917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F9DE8-D78E-4C73-933E-4B598B4E3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Theoretisch erwartetes Auflösungsvermögen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PowerPoint-Präsentation</vt:lpstr>
      <vt:lpstr>Auflösungsvermögen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Tim Herbermann</cp:lastModifiedBy>
  <cp:revision>6</cp:revision>
  <dcterms:created xsi:type="dcterms:W3CDTF">2017-09-05T12:09:07Z</dcterms:created>
  <dcterms:modified xsi:type="dcterms:W3CDTF">2017-09-05T13:07:46Z</dcterms:modified>
</cp:coreProperties>
</file>