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E63E-1EA8-42F0-88E9-982EFAD32576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u="sng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Maximumsbedingung: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Allgemeiner: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Auflösungsvermögen: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  <a:blipFill>
                <a:blip r:embed="rId2"/>
                <a:stretch>
                  <a:fillRect l="-227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DD0C044-87A7-473D-B8C0-ECB207F8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56061"/>
            <a:ext cx="6386010" cy="28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0099-4E79-43A9-9B94-F4F7561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Rauschmessung Gitter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59F855-4DB0-43D3-A4A4-2B0C4B4A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26" y="1524000"/>
            <a:ext cx="5966174" cy="445598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7070AE-3DF6-44AA-9AE6-BAB0AF6EB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8" y="2322465"/>
            <a:ext cx="1477695" cy="34844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E0FD2F6-9C6A-467A-AA42-A0B0C4194F08}"/>
              </a:ext>
            </a:extLst>
          </p:cNvPr>
          <p:cNvSpPr txBox="1"/>
          <p:nvPr/>
        </p:nvSpPr>
        <p:spPr>
          <a:xfrm>
            <a:off x="2720051" y="2322465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</a:t>
            </a:r>
          </a:p>
          <a:p>
            <a:r>
              <a:rPr lang="de-DE" dirty="0"/>
              <a:t>84° 32,5‘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F478C3-4518-4A18-8AF7-C78327C75CFC}"/>
              </a:ext>
            </a:extLst>
          </p:cNvPr>
          <p:cNvSpPr txBox="1"/>
          <p:nvPr/>
        </p:nvSpPr>
        <p:spPr>
          <a:xfrm>
            <a:off x="2720051" y="3600573"/>
            <a:ext cx="227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Standardabweichung: </a:t>
            </a:r>
          </a:p>
          <a:p>
            <a:r>
              <a:rPr lang="de-DE" dirty="0"/>
              <a:t>1,02‘</a:t>
            </a:r>
          </a:p>
        </p:txBody>
      </p:sp>
    </p:spTree>
    <p:extLst>
      <p:ext uri="{BB962C8B-B14F-4D97-AF65-F5344CB8AC3E}">
        <p14:creationId xmlns:p14="http://schemas.microsoft.com/office/powerpoint/2010/main" val="139805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394-781D-4BF3-8CCD-B3078CBC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</p:spPr>
            <p:txBody>
              <a:bodyPr/>
              <a:lstStyle/>
              <a:p>
                <a:r>
                  <a:rPr lang="de-DE" dirty="0"/>
                  <a:t>Fit ohne Winkelkorrektur</a:t>
                </a:r>
              </a:p>
              <a:p>
                <a:endParaRPr lang="de-DE" dirty="0"/>
              </a:p>
              <a:p>
                <a:r>
                  <a:rPr lang="de-DE" dirty="0"/>
                  <a:t>klare Systematik</a:t>
                </a:r>
              </a:p>
              <a:p>
                <a:endParaRPr lang="de-DE" dirty="0"/>
              </a:p>
              <a:p>
                <a:r>
                  <a:rPr lang="de-DE" dirty="0"/>
                  <a:t>großes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  <a:blipFill>
                <a:blip r:embed="rId2"/>
                <a:stretch>
                  <a:fillRect l="-2496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D8C2CD5-08C5-43B2-A9F1-20D15BF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46" y="1486647"/>
            <a:ext cx="6279921" cy="46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B582B-7F42-4822-A4D4-7D26D62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≈1658,9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≈0.34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Herstellerangabe: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𝐻𝑒𝑟𝑠𝑡𝑒𝑙𝑙𝑒𝑟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≈1666,67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  <a:blipFill>
                <a:blip r:embed="rId2"/>
                <a:stretch>
                  <a:fillRect l="-20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8A2460AB-886A-4359-B8F5-D80A391D5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Spektrallinien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257004" y="2238976"/>
                <a:ext cx="4687957" cy="771801"/>
              </a:xfrm>
            </p:spPr>
            <p:txBody>
              <a:bodyPr/>
              <a:lstStyle/>
              <a:p>
                <a:r>
                  <a:rPr lang="de-DE" dirty="0"/>
                  <a:t>d sin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004" y="2238976"/>
                <a:ext cx="4687957" cy="771801"/>
              </a:xfrm>
              <a:blipFill>
                <a:blip r:embed="rId2"/>
                <a:stretch>
                  <a:fillRect l="-2341" t="-125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4" y="1690688"/>
            <a:ext cx="6013767" cy="437321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2815"/>
            <a:ext cx="5525564" cy="16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Auflösungsvermögen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Natrium D Doppellinie: 589 </a:t>
                </a:r>
                <a:r>
                  <a:rPr lang="de-DE" dirty="0" err="1"/>
                  <a:t>nm</a:t>
                </a:r>
                <a:r>
                  <a:rPr lang="de-DE" dirty="0"/>
                  <a:t>  und 589.59 </a:t>
                </a:r>
                <a:r>
                  <a:rPr lang="de-DE" dirty="0" err="1"/>
                  <a:t>nm</a:t>
                </a:r>
                <a:endParaRPr lang="de-DE" dirty="0"/>
              </a:p>
              <a:p>
                <a:r>
                  <a:rPr lang="de-DE" dirty="0"/>
                  <a:t>Erfordert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box>
                    <m:r>
                      <a:rPr lang="de-DE" b="0" i="1" smtClean="0">
                        <a:latin typeface="Cambria Math" panose="02040503050406030204" pitchFamily="18" charset="0"/>
                      </a:rPr>
                      <m:t>≈1000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3" y="3503427"/>
            <a:ext cx="6158493" cy="15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1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5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Versuchsaufbau und Durchführung</a:t>
            </a:r>
          </a:p>
          <a:p>
            <a:pPr>
              <a:buFontTx/>
              <a:buChar char="-"/>
            </a:pPr>
            <a:r>
              <a:rPr lang="de-DE" dirty="0"/>
              <a:t>Prisma</a:t>
            </a:r>
          </a:p>
          <a:p>
            <a:pPr lvl="1">
              <a:buFontTx/>
              <a:buChar char="-"/>
            </a:pPr>
            <a:r>
              <a:rPr lang="de-DE" dirty="0"/>
              <a:t>Grundlagen</a:t>
            </a:r>
          </a:p>
          <a:p>
            <a:pPr lvl="1">
              <a:buFontTx/>
              <a:buChar char="-"/>
            </a:pPr>
            <a:r>
              <a:rPr lang="de-DE" dirty="0"/>
              <a:t>Auswertung</a:t>
            </a:r>
          </a:p>
          <a:p>
            <a:pPr>
              <a:buFontTx/>
              <a:buChar char="-"/>
            </a:pPr>
            <a:r>
              <a:rPr lang="de-DE" dirty="0"/>
              <a:t>Gitter</a:t>
            </a:r>
          </a:p>
          <a:p>
            <a:pPr lvl="1">
              <a:buFontTx/>
              <a:buChar char="-"/>
            </a:pPr>
            <a:r>
              <a:rPr lang="de-DE" dirty="0"/>
              <a:t>Grundlagen</a:t>
            </a:r>
          </a:p>
          <a:p>
            <a:pPr lvl="1">
              <a:buFontTx/>
              <a:buChar char="-"/>
            </a:pPr>
            <a:r>
              <a:rPr lang="de-DE" dirty="0"/>
              <a:t>Auswertung</a:t>
            </a:r>
          </a:p>
          <a:p>
            <a:pPr>
              <a:buFontTx/>
              <a:buChar char="-"/>
            </a:pPr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9877" y="-95552"/>
            <a:ext cx="5340629" cy="7587545"/>
          </a:xfrm>
        </p:spPr>
      </p:pic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de-DE" dirty="0"/>
                  <a:t>Brechungsgesetz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de-DE" sz="3600" dirty="0"/>
              </a:p>
              <a:p>
                <a:endParaRPr lang="de-DE" sz="3600" dirty="0"/>
              </a:p>
              <a:p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3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3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de-DE" sz="360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1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355774-0499-4A63-ABC5-F30F110B2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74" y="1825625"/>
            <a:ext cx="5853251" cy="4351338"/>
          </a:xfrm>
        </p:spPr>
      </p:pic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3"/>
          <a:stretch/>
        </p:blipFill>
        <p:spPr>
          <a:xfrm>
            <a:off x="3910818" y="472131"/>
            <a:ext cx="7849773" cy="6330635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3C77282-B968-44ED-A83E-0CD2019C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1669773"/>
            <a:ext cx="1046922" cy="4785293"/>
          </a:xfrm>
        </p:spPr>
      </p:pic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7" y="1389031"/>
            <a:ext cx="6159177" cy="4600135"/>
          </a:xfr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41AB8B-AE87-41B5-BCC9-636CF58B8C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4" y="2714594"/>
            <a:ext cx="5130343" cy="2384436"/>
          </a:xfrm>
        </p:spPr>
      </p:pic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0E121F-383D-40BB-9302-7EA2DBD3E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6" y="984738"/>
            <a:ext cx="7157455" cy="5345724"/>
          </a:xfrm>
        </p:spPr>
      </p:pic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des Spektrums (Zink)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28625" y="2073275"/>
                <a:ext cx="5181600" cy="4351338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8625" y="2073275"/>
                <a:ext cx="5181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B8AA7B14-38B3-45D5-BA84-4A47AF0A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925"/>
            <a:ext cx="9544050" cy="10621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3064B6A-1E32-455C-B152-C38B80D5B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31" y="4555394"/>
            <a:ext cx="7605419" cy="19889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175D85-91B5-46A4-8687-7B4C20F0D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21" y="3132241"/>
            <a:ext cx="9777307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Hg-Doppellinie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=579,07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Experimentelles Ergebnis: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≈286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Theoretisch erwartetes Auflösungsvermögen:</a:t>
                </a:r>
              </a:p>
              <a:p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579,1 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≈276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  <a:blipFill>
                <a:blip r:embed="rId2"/>
                <a:stretch>
                  <a:fillRect l="-870" t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84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</vt:lpstr>
      <vt:lpstr>Prisma - Grundlagen</vt:lpstr>
      <vt:lpstr>Rauschmessung Prisma</vt:lpstr>
      <vt:lpstr>Dispersionskurve Prisma</vt:lpstr>
      <vt:lpstr>Anpassung</vt:lpstr>
      <vt:lpstr>Bestimmung des Spektrums (Zink)</vt:lpstr>
      <vt:lpstr>Auflösungsvermögen</vt:lpstr>
      <vt:lpstr>Gitter - Grundlagen</vt:lpstr>
      <vt:lpstr>Rauschmessung Gitter</vt:lpstr>
      <vt:lpstr>Bestimmung der Gitterkonstanten</vt:lpstr>
      <vt:lpstr>Bestimmung der Gitterkonstanten</vt:lpstr>
      <vt:lpstr>Bestimmung Spektrallinien</vt:lpstr>
      <vt:lpstr>Gitter - Auflösungsvermögen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Moritz Berger</cp:lastModifiedBy>
  <cp:revision>17</cp:revision>
  <dcterms:created xsi:type="dcterms:W3CDTF">2017-09-05T12:09:07Z</dcterms:created>
  <dcterms:modified xsi:type="dcterms:W3CDTF">2017-09-06T07:35:55Z</dcterms:modified>
</cp:coreProperties>
</file>