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613D88-F217-49F6-BFE4-7202299122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196C487-C99D-4E8C-B747-94D24E3807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88A3B0-24C5-4A12-864F-4E90A483A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9E63E-1EA8-42F0-88E9-982EFAD32576}" type="datetimeFigureOut">
              <a:rPr lang="de-DE" smtClean="0"/>
              <a:t>05.09.2017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3D8423-4298-40F8-8FF4-6D6EC00AA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E9882F-962E-4E58-B38B-AC10F0805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1889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02A085-A05E-460B-95C5-1B4041824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CCB3B9D-8670-4300-A989-E7FE3BBEA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3CB222-2C7B-4F7D-9716-4EA908B26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9E63E-1EA8-42F0-88E9-982EFAD32576}" type="datetimeFigureOut">
              <a:rPr lang="de-DE" smtClean="0"/>
              <a:t>05.09.2017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FA41CA-644F-4EB9-B83F-31B34CD96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11B6B7-78A9-45B7-A6B1-046C5E1F8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5713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38119AF-AF59-44C5-AA96-2642AED4EB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DCA2DEF-C10D-4BB2-88C3-EB0EE00F28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D28134-2DB3-4E9F-9659-F1A9CEEC2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9E63E-1EA8-42F0-88E9-982EFAD32576}" type="datetimeFigureOut">
              <a:rPr lang="de-DE" smtClean="0"/>
              <a:t>05.09.2017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E8AE64-BD4A-41DD-BCD7-306E55A91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9C5493-569F-4A94-B6F0-8B0E21626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4899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EE17BF-DE61-437E-BF76-8E7DBF1F8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2E91D5-68A9-4B33-9EA0-262DFEEAB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25C9A2-A55A-4C27-86B2-9FBE73466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9E63E-1EA8-42F0-88E9-982EFAD32576}" type="datetimeFigureOut">
              <a:rPr lang="de-DE" smtClean="0"/>
              <a:t>05.09.2017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99B749-5E55-4767-A967-F6732DBF5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67BCE2-5A0E-479E-B294-0F0E4ACBF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4229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35007E-229B-4797-9326-D5693BDD8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90840C9-C1B2-4014-BFAC-B2E5ABAAF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57FF2B-4473-4D59-B526-A32FDC056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9E63E-1EA8-42F0-88E9-982EFAD32576}" type="datetimeFigureOut">
              <a:rPr lang="de-DE" smtClean="0"/>
              <a:t>05.09.2017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91BFE8-0D13-456C-B0BA-C52FCD3C9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32D820-8039-4A83-A271-B66F571D6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5231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DBF6F4-515E-48DD-ACA7-F45D9379C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7B0243-3DF2-4939-A9C1-C8AD3DFAC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C01641A-8914-4836-AE93-72FB7C6BD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1991A1-7AC2-4CD2-B394-5971A03CB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9E63E-1EA8-42F0-88E9-982EFAD32576}" type="datetimeFigureOut">
              <a:rPr lang="de-DE" smtClean="0"/>
              <a:t>05.09.2017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F539B1-4B29-4F10-B650-FA798D0E4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107CEFD-B16B-43EC-95ED-49E39F5A3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2017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5F8D4D-9517-4303-B819-B6551FD41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14F6E9F-9B0C-4D71-A41B-E90182FDD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DCAC11-4557-44B4-B7E9-529F4C6EA4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BF172E9-095B-4436-A16C-038C86DEC1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26963CD-6DAE-480A-A0F2-AB0229C094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F9A3338-4208-4E04-BB3B-0AA07229C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9E63E-1EA8-42F0-88E9-982EFAD32576}" type="datetimeFigureOut">
              <a:rPr lang="de-DE" smtClean="0"/>
              <a:t>05.09.2017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8EA87E3-0228-4405-A7D2-3092B001A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19336AB-9942-4C29-BD8C-27770DA24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6913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F41B00-ED54-43AC-BD61-52ED06402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3FC69C0-1975-4DBB-8CFA-55D6A97B2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9E63E-1EA8-42F0-88E9-982EFAD32576}" type="datetimeFigureOut">
              <a:rPr lang="de-DE" smtClean="0"/>
              <a:t>05.09.2017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46DB0D-CCDF-4DDC-A75F-9F4FB829D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D8C32AC-8EFB-4E67-8BB6-D6856FDD6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707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64853F5-558C-456C-8DF6-FFCDDFE43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9E63E-1EA8-42F0-88E9-982EFAD32576}" type="datetimeFigureOut">
              <a:rPr lang="de-DE" smtClean="0"/>
              <a:t>05.09.2017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606F5B6-6913-453E-9888-22CC5862A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92B810D-C3AF-475D-8BEC-CA35719DA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5757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BD052B-E730-40D5-A860-FEB851D87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CD65FD-AB95-452F-A69D-E35314BC4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F5A4445-D151-4F51-95EB-D28ADD6FD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2B5AC32-8F1D-483E-AA52-A1DBB91B5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9E63E-1EA8-42F0-88E9-982EFAD32576}" type="datetimeFigureOut">
              <a:rPr lang="de-DE" smtClean="0"/>
              <a:t>05.09.2017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CDD3425-AAE0-4649-B87C-9A06A48AD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73E6E0C-EF54-4886-A615-06E26374E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7681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95CED3-1803-425E-982E-1E240BB1E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9573756-123C-416B-8463-0922904E61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6EE2148-224B-4683-AA50-1E5D8A0955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2B79F96-D23D-4C60-930C-93413EA44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9E63E-1EA8-42F0-88E9-982EFAD32576}" type="datetimeFigureOut">
              <a:rPr lang="de-DE" smtClean="0"/>
              <a:t>05.09.2017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AC78071-7503-4562-9CD5-4680C3333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D86C45C-44F6-4150-B7C7-847EB7925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8253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1AB2BBC-E90A-4135-9A6F-5ECEEE0B8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FEBC047-EFC9-4E69-B73C-573011695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DC5BBA-A2C5-4C1F-AAAE-3B063A7642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9E63E-1EA8-42F0-88E9-982EFAD32576}" type="datetimeFigureOut">
              <a:rPr lang="de-DE" smtClean="0"/>
              <a:t>05.09.2017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6B09E3-1C67-412E-8C34-DC41266EB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F3C862-8EF4-4514-A286-95519979A6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7AEDF-9D2A-44BC-82ED-191619495E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9359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D4CB9E-83CB-4A52-9441-B9AFD8D322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8800" b="1" dirty="0"/>
              <a:t>Optik I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426EB6E-2D73-4521-8FD6-6360A286CC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Moritz Berger</a:t>
            </a:r>
          </a:p>
          <a:p>
            <a:r>
              <a:rPr lang="de-DE" dirty="0"/>
              <a:t>Tim Herbermann</a:t>
            </a:r>
          </a:p>
          <a:p>
            <a:r>
              <a:rPr lang="de-DE" dirty="0"/>
              <a:t>Gerald Kolter</a:t>
            </a:r>
          </a:p>
          <a:p>
            <a:r>
              <a:rPr lang="de-DE" dirty="0"/>
              <a:t>Sebastian Siebert</a:t>
            </a:r>
          </a:p>
        </p:txBody>
      </p:sp>
    </p:spTree>
    <p:extLst>
      <p:ext uri="{BB962C8B-B14F-4D97-AF65-F5344CB8AC3E}">
        <p14:creationId xmlns:p14="http://schemas.microsoft.com/office/powerpoint/2010/main" val="1500047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C958BB-31E2-4B6B-8664-EEE6B5923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53B2ED-DABA-4C84-90F3-4EADDE411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2837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C02199-7F45-4766-93EF-D0413E7C7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Aufbau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EFADC82-BB8A-4179-A3B6-9650671504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759877" y="-95552"/>
            <a:ext cx="5340629" cy="7587545"/>
          </a:xfrm>
        </p:spPr>
      </p:pic>
    </p:spTree>
    <p:extLst>
      <p:ext uri="{BB962C8B-B14F-4D97-AF65-F5344CB8AC3E}">
        <p14:creationId xmlns:p14="http://schemas.microsoft.com/office/powerpoint/2010/main" val="4136789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BAA1B4-FFB3-4939-834D-54C1DC63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Prisma - Grundlagen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A08101EE-B60C-4936-9FA1-6861A9B04F8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de-DE" dirty="0"/>
                  <a:t>Brechungsgesetz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</a:rPr>
                      <m:t>sin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sz="3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sz="36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3600" b="0" i="1" smtClean="0">
                            <a:latin typeface="Cambria Math" panose="02040503050406030204" pitchFamily="18" charset="0"/>
                          </a:rPr>
                          <m:t>⁡</m:t>
                        </m:r>
                        <m:func>
                          <m:funcPr>
                            <m:ctrlPr>
                              <a:rPr lang="de-DE" sz="3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sz="36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lang="de-DE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3600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de-DE" sz="3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de-DE" sz="3600" b="0" i="1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num>
                              <m:den>
                                <m:r>
                                  <a:rPr lang="de-DE" sz="3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de-DE" sz="3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sz="36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lang="de-DE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3600" b="0" i="1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num>
                              <m:den>
                                <m:r>
                                  <a:rPr lang="de-DE" sz="3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</m:den>
                    </m:f>
                  </m:oMath>
                </a14:m>
                <a:endParaRPr lang="de-DE" sz="3600" dirty="0"/>
              </a:p>
              <a:p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A08101EE-B60C-4936-9FA1-6861A9B04F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E3355774-0499-4A63-ABC5-F30F110B24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374" y="1825625"/>
            <a:ext cx="5853251" cy="4351338"/>
          </a:xfrm>
        </p:spPr>
      </p:pic>
    </p:spTree>
    <p:extLst>
      <p:ext uri="{BB962C8B-B14F-4D97-AF65-F5344CB8AC3E}">
        <p14:creationId xmlns:p14="http://schemas.microsoft.com/office/powerpoint/2010/main" val="866374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nhaltsplatzhalter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13"/>
          <a:stretch/>
        </p:blipFill>
        <p:spPr>
          <a:xfrm>
            <a:off x="3910818" y="472131"/>
            <a:ext cx="7849773" cy="6330635"/>
          </a:xfrm>
          <a:prstGeom prst="rect">
            <a:avLst/>
          </a:prstGeom>
          <a:effectLst/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874FF9B-FEBF-4050-BC52-E441AE6A9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de-DE" sz="4100" dirty="0"/>
              <a:t>Rauschmessung Prisma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F3C77282-B968-44ED-A83E-0CD2019C52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567" y="2463003"/>
            <a:ext cx="885369" cy="3444193"/>
          </a:xfrm>
        </p:spPr>
      </p:pic>
    </p:spTree>
    <p:extLst>
      <p:ext uri="{BB962C8B-B14F-4D97-AF65-F5344CB8AC3E}">
        <p14:creationId xmlns:p14="http://schemas.microsoft.com/office/powerpoint/2010/main" val="500879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577797E-31AF-4EBD-AECF-B26549950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Dispersionskurve Prisma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3F38A456-CD1C-41F6-9F6D-EC96B9816DB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537" y="1389031"/>
            <a:ext cx="6159177" cy="4600135"/>
          </a:xfrm>
        </p:spPr>
      </p:pic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541AB8B-AE87-41B5-BCC9-636CF58B8C9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94" y="2714594"/>
            <a:ext cx="5130343" cy="2384436"/>
          </a:xfrm>
        </p:spPr>
      </p:pic>
    </p:spTree>
    <p:extLst>
      <p:ext uri="{BB962C8B-B14F-4D97-AF65-F5344CB8AC3E}">
        <p14:creationId xmlns:p14="http://schemas.microsoft.com/office/powerpoint/2010/main" val="1871218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86190EE0-9F8D-4F91-B62E-45F86881B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Anpassung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Inhaltsplatzhalter 5">
                <a:extLst>
                  <a:ext uri="{FF2B5EF4-FFF2-40B4-BE49-F238E27FC236}">
                    <a16:creationId xmlns:a16="http://schemas.microsoft.com/office/drawing/2014/main" id="{33B5497A-807C-4204-92CC-0524F175E2F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4732606" cy="4504837"/>
              </a:xfrm>
            </p:spPr>
            <p:txBody>
              <a:bodyPr/>
              <a:lstStyle/>
              <a:p>
                <a:endParaRPr lang="de-DE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de-DE" b="0" dirty="0"/>
              </a:p>
              <a:p>
                <a:endParaRPr lang="de-DE" dirty="0"/>
              </a:p>
              <a:p>
                <a:r>
                  <a:rPr lang="de-DE" b="0" dirty="0"/>
                  <a:t>Vernachlässigung der </a:t>
                </a:r>
                <a:r>
                  <a:rPr lang="de-DE" b="0" dirty="0" err="1"/>
                  <a:t>Hg</a:t>
                </a:r>
                <a:r>
                  <a:rPr lang="de-DE" b="0" dirty="0"/>
                  <a:t>-Linie bei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=404,66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𝑛𝑚</m:t>
                    </m:r>
                  </m:oMath>
                </a14:m>
                <a:endParaRPr lang="de-DE" b="0" dirty="0"/>
              </a:p>
            </p:txBody>
          </p:sp>
        </mc:Choice>
        <mc:Fallback xmlns="">
          <p:sp>
            <p:nvSpPr>
              <p:cNvPr id="6" name="Inhaltsplatzhalter 5">
                <a:extLst>
                  <a:ext uri="{FF2B5EF4-FFF2-40B4-BE49-F238E27FC236}">
                    <a16:creationId xmlns:a16="http://schemas.microsoft.com/office/drawing/2014/main" id="{33B5497A-807C-4204-92CC-0524F175E2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4732606" cy="4504837"/>
              </a:xfrm>
              <a:blipFill>
                <a:blip r:embed="rId2"/>
                <a:stretch>
                  <a:fillRect l="-232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3A0E121F-383D-40BB-9302-7EA2DBD3E7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739" y="984738"/>
            <a:ext cx="7157455" cy="5345724"/>
          </a:xfrm>
        </p:spPr>
      </p:pic>
    </p:spTree>
    <p:extLst>
      <p:ext uri="{BB962C8B-B14F-4D97-AF65-F5344CB8AC3E}">
        <p14:creationId xmlns:p14="http://schemas.microsoft.com/office/powerpoint/2010/main" val="3909631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72C14C-59AD-45CD-83B4-7378B0BFE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8EEECA-953B-43D7-9993-CA4243917A9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88F9DE8-D78E-4C73-933E-4B598B4E37D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8480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DA4D34-56D0-4F1B-944B-DE8AB42AD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Auflösungsvermögen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62B27D76-E25D-4214-AC9B-F70B03C45A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1513" y="1825625"/>
                <a:ext cx="10515600" cy="4351338"/>
              </a:xfrm>
            </p:spPr>
            <p:txBody>
              <a:bodyPr/>
              <a:lstStyle/>
              <a:p>
                <a:r>
                  <a:rPr lang="de-DE" dirty="0"/>
                  <a:t>Hg-Doppellinie bei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=579,07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𝑛𝑚</m:t>
                    </m:r>
                  </m:oMath>
                </a14:m>
                <a:endParaRPr lang="de-DE" dirty="0"/>
              </a:p>
              <a:p>
                <a:r>
                  <a:rPr lang="de-DE" dirty="0"/>
                  <a:t>Theoretisch erwartetes Auflösungsvermögen:</a:t>
                </a:r>
              </a:p>
              <a:p>
                <a:endParaRPr lang="de-DE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579,1 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𝑛𝑚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2,1 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𝑛𝑚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≈276</m:t>
                      </m:r>
                    </m:oMath>
                  </m:oMathPara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Experimentelles Ergebnis:</a:t>
                </a:r>
              </a:p>
              <a:p>
                <a:pPr marL="457200" lvl="1" indent="0">
                  <a:buNone/>
                </a:pPr>
                <a:r>
                  <a:rPr lang="de-DE" dirty="0"/>
                  <a:t>				</a:t>
                </a:r>
              </a:p>
              <a:p>
                <a:pPr marL="457200" lvl="1" indent="0">
                  <a:buNone/>
                </a:pPr>
                <a:r>
                  <a:rPr lang="de-DE" dirty="0"/>
                  <a:t>				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≈286</m:t>
                    </m:r>
                  </m:oMath>
                </a14:m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pPr marL="457200" lvl="1" indent="0">
                  <a:buNone/>
                </a:pPr>
                <a:endParaRPr lang="de-DE" dirty="0"/>
              </a:p>
              <a:p>
                <a:pPr marL="457200" lvl="1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62B27D76-E25D-4214-AC9B-F70B03C45A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1513" y="1825625"/>
                <a:ext cx="10515600" cy="4351338"/>
              </a:xfr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8462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Office PowerPoint</Application>
  <PresentationFormat>Breitbild</PresentationFormat>
  <Paragraphs>34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</vt:lpstr>
      <vt:lpstr>Optik I</vt:lpstr>
      <vt:lpstr>Inhalt</vt:lpstr>
      <vt:lpstr>Aufbau</vt:lpstr>
      <vt:lpstr>Prisma - Grundlagen</vt:lpstr>
      <vt:lpstr>Rauschmessung Prisma</vt:lpstr>
      <vt:lpstr>Dispersionskurve Prisma</vt:lpstr>
      <vt:lpstr>Anpassung</vt:lpstr>
      <vt:lpstr>PowerPoint-Präsentation</vt:lpstr>
      <vt:lpstr>Auflösungsvermögen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Optik I</dc:title>
  <dc:creator>Tim Herbermann</dc:creator>
  <cp:lastModifiedBy>Tim Herbermann</cp:lastModifiedBy>
  <cp:revision>10</cp:revision>
  <dcterms:created xsi:type="dcterms:W3CDTF">2017-09-05T12:09:07Z</dcterms:created>
  <dcterms:modified xsi:type="dcterms:W3CDTF">2017-09-05T13:58:41Z</dcterms:modified>
</cp:coreProperties>
</file>