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023C906-4993-41CE-A4E5-19A46C9B3F39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7"/>
            <p14:sldId id="262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12.09.2017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12.09.2017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12.09.2017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Michelson-Interferometer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u="sng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A4A09-4BDD-427F-8D95-1CC103C2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2400" dirty="0"/>
                  <a:t>Steigungen mitteln</a:t>
                </a:r>
              </a:p>
              <a:p>
                <a:endParaRPr lang="de-DE" sz="2400" dirty="0"/>
              </a:p>
              <a:p>
                <a:r>
                  <a:rPr lang="de-DE" sz="2400" dirty="0"/>
                  <a:t>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6103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r>
                  <a:rPr lang="de-DE" sz="2400" dirty="0"/>
                  <a:t>Literatur: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2.655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  <a:blipFill>
                <a:blip r:embed="rId2"/>
                <a:stretch>
                  <a:fillRect l="-1326" t="-2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9C46D21-1EDE-408A-A65F-5E295CD4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453"/>
            <a:ext cx="5852172" cy="437084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165F8-8976-4125-ADC4-848F9E80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9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0AA0-971B-4267-A51C-B3005B9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=4.92±0.15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1.287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±0.039±0.015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3.84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±0.04±0.03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Literaturwert (Normaldruck):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4.16⋅ 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Literaturwert (979hPa):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4.02⋅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1FAF26-5B9F-4941-BBB6-8DBAA08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Interferometer und Versuchsdurchführung</a:t>
            </a:r>
          </a:p>
          <a:p>
            <a:r>
              <a:rPr lang="de-DE" dirty="0"/>
              <a:t>Kalibration</a:t>
            </a:r>
          </a:p>
          <a:p>
            <a:r>
              <a:rPr lang="de-DE" dirty="0"/>
              <a:t>Wellenlängenbestimmung</a:t>
            </a:r>
          </a:p>
          <a:p>
            <a:r>
              <a:rPr lang="de-DE" dirty="0"/>
              <a:t>Druckabhängigkeit Brechungsindex</a:t>
            </a:r>
          </a:p>
          <a:p>
            <a:r>
              <a:rPr lang="de-DE" dirty="0"/>
              <a:t>Brechungsindex CO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47DF-7F46-4D7E-89D2-6E3790C1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C7AF-FB30-41DD-8A73-75C4E07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Wellenlänge eines Lasers</a:t>
            </a:r>
          </a:p>
          <a:p>
            <a:r>
              <a:rPr lang="de-DE" dirty="0"/>
              <a:t>Druckabhängigkeit Brechungsindex von Luft</a:t>
            </a:r>
          </a:p>
          <a:p>
            <a:r>
              <a:rPr lang="de-DE" dirty="0"/>
              <a:t>Brechungsindex CO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AEDA82-2BC3-463F-AECC-9F990773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1A0C-1807-420A-BE95-3F2D0A7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7A2F57-BE85-44C4-838A-2DEF9BC5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C1A0-AA0D-4F91-BA12-D360689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Wellenlängenmessung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3B5FB9-B407-4DCB-B5A8-344606828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56" y="1351722"/>
            <a:ext cx="6717724" cy="518719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2DF2DA-CB34-4FA8-B71E-6754D203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19D00B9-E73B-4A46-BFED-9B5175699A6A}"/>
                  </a:ext>
                </a:extLst>
              </p:cNvPr>
              <p:cNvSpPr txBox="1"/>
              <p:nvPr/>
            </p:nvSpPr>
            <p:spPr>
              <a:xfrm>
                <a:off x="689113" y="2881096"/>
                <a:ext cx="3313044" cy="1805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ambria Math" panose="02040503050406030204" pitchFamily="18" charset="0"/>
                  </a:rPr>
                  <a:t>Interferenz-Maxima:</a:t>
                </a:r>
              </a:p>
              <a:p>
                <a:endParaRPr lang="de-DE" sz="28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2800">
                          <a:latin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19D00B9-E73B-4A46-BFED-9B517569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2881096"/>
                <a:ext cx="3313044" cy="1805944"/>
              </a:xfrm>
              <a:prstGeom prst="rect">
                <a:avLst/>
              </a:prstGeom>
              <a:blipFill>
                <a:blip r:embed="rId3"/>
                <a:stretch>
                  <a:fillRect l="-3676" t="-3716" r="-2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58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1491-7839-47EE-BA59-291DA35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=0,0487±0,0002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=0.0442±0,0002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F1CD1B0-BE0D-4BFB-BC93-B6AF0F8C9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005488"/>
            <a:ext cx="7129670" cy="491398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52BBB5-08AB-4384-A9C3-78ED28E7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C000-D048-464C-9625-9FDE30AE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=(522,6±2,0±2,1)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=(526,1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±1,7±2,0)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:r>
                  <a:rPr lang="de-DE" dirty="0"/>
                  <a:t>Nominal: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=532</m:t>
                    </m:r>
                  </m:oMath>
                </a14:m>
                <a:r>
                  <a:rPr lang="de-DE" dirty="0"/>
                  <a:t>nm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BB4AD2-6CFD-478C-AA72-4407B9B26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747463" cy="396132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176CEA-466A-4BA5-A265-F1668C4E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06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F4D52-1795-4EF8-B76F-3C660751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Gase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4223237-3BA1-4021-8A97-31651D7A5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4" y="1662089"/>
            <a:ext cx="7060096" cy="469426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F4B420-CC90-4BC3-A488-24C1098A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9861C1E-9634-4010-8D45-D5238ACF7445}"/>
                  </a:ext>
                </a:extLst>
              </p:cNvPr>
              <p:cNvSpPr txBox="1"/>
              <p:nvPr/>
            </p:nvSpPr>
            <p:spPr>
              <a:xfrm>
                <a:off x="583096" y="1662089"/>
                <a:ext cx="3710608" cy="4687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ambria Math" panose="02040503050406030204" pitchFamily="18" charset="0"/>
                  </a:rPr>
                  <a:t>Druckabhängigkeit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/>
                  <a:t>Bestimmung CO</a:t>
                </a:r>
                <a:r>
                  <a:rPr lang="de-DE" sz="2800" baseline="-25000" dirty="0"/>
                  <a:t>2</a:t>
                </a:r>
                <a:endParaRPr lang="de-DE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𝐿𝑢𝑓𝑡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2800" dirty="0"/>
              </a:p>
              <a:p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sz="2800" dirty="0"/>
              </a:p>
              <a:p>
                <a:endParaRPr lang="de-DE" sz="28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9861C1E-9634-4010-8D45-D5238ACF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6" y="1662089"/>
                <a:ext cx="3710608" cy="4687245"/>
              </a:xfrm>
              <a:prstGeom prst="rect">
                <a:avLst/>
              </a:prstGeom>
              <a:blipFill>
                <a:blip r:embed="rId3"/>
                <a:stretch>
                  <a:fillRect l="-3454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5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F87BF-7588-4FB8-B28E-6B7F15D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>
                    <a:latin typeface="Cambria Math" panose="02040503050406030204" pitchFamily="18" charset="0"/>
                  </a:rPr>
                  <a:t>Mitteln aller Werte für jedes Maximum</a:t>
                </a:r>
              </a:p>
              <a:p>
                <a:endParaRPr lang="de-DE" sz="2400" dirty="0">
                  <a:latin typeface="Cambria Math" panose="02040503050406030204" pitchFamily="18" charset="0"/>
                </a:endParaRPr>
              </a:p>
              <a:p>
                <a:r>
                  <a:rPr lang="de-DE" sz="2400" dirty="0">
                    <a:latin typeface="Cambria Math" panose="02040503050406030204" pitchFamily="18" charset="0"/>
                  </a:rPr>
                  <a:t>Fehler zu groß</a:t>
                </a:r>
                <a:endParaRPr lang="de-DE" sz="2400" i="1" dirty="0">
                  <a:latin typeface="Cambria Math" panose="02040503050406030204" pitchFamily="18" charset="0"/>
                </a:endParaRPr>
              </a:p>
              <a:p>
                <a:endParaRPr lang="de-DE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2.5931±0.034±0.014</m:t>
                        </m:r>
                      </m:e>
                    </m:d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𝑚𝑏𝑎𝑟</m:t>
                        </m:r>
                      </m:den>
                    </m:f>
                  </m:oMath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  <a:blipFill>
                <a:blip r:embed="rId2"/>
                <a:stretch>
                  <a:fillRect l="-1505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F1D7CE-3010-4FDE-A027-3F8D0C93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1346891"/>
            <a:ext cx="5162377" cy="38556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549E6-8356-4009-AA31-B86AF78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6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84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Michelson-Interferometer</vt:lpstr>
      <vt:lpstr>Gliederung</vt:lpstr>
      <vt:lpstr>Versuchsziele</vt:lpstr>
      <vt:lpstr>Physikalische Grundlagen</vt:lpstr>
      <vt:lpstr>Grundlagen Wellenlängenmessung</vt:lpstr>
      <vt:lpstr>Kalibration</vt:lpstr>
      <vt:lpstr>Wellenlänge</vt:lpstr>
      <vt:lpstr>Brechungsindex Gase</vt:lpstr>
      <vt:lpstr>Druckabhängigkeit</vt:lpstr>
      <vt:lpstr>Druckabhängigkeit</vt:lpstr>
      <vt:lpstr>Brechungsindex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Sebastian</cp:lastModifiedBy>
  <cp:revision>16</cp:revision>
  <dcterms:created xsi:type="dcterms:W3CDTF">2017-09-10T10:00:53Z</dcterms:created>
  <dcterms:modified xsi:type="dcterms:W3CDTF">2017-09-12T09:28:03Z</dcterms:modified>
</cp:coreProperties>
</file>