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023C906-4993-41CE-A4E5-19A46C9B3F39}">
          <p14:sldIdLst>
            <p14:sldId id="256"/>
            <p14:sldId id="257"/>
            <p14:sldId id="258"/>
            <p14:sldId id="265"/>
            <p14:sldId id="259"/>
            <p14:sldId id="264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EBF8B-0C66-4DB7-AF59-8973C15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D5096-8357-49F2-976D-CE059F50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84F5C-B926-4D28-BC45-A95F5F6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4A005-49AE-4B23-9F50-E4D4DF7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77115-CCFC-4EB0-885B-C00AD0E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6717-4366-403E-8880-95A0871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CBE54-B7E6-4A80-9642-9883CC09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FC4A9-B22B-4F39-B753-0D21F0B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8975D-233D-4C41-88B2-402EC34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31D9F-AA4C-4924-A68B-F2B140C9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D76ACC-7006-4C26-A6E4-3579D396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4F4BD-C7FF-4F32-A9C2-9E053FEF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012B3-1F3D-4824-912D-E05A497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54F95-6DFD-4938-952D-F8D8DE63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021DF-CD6A-48C6-82CE-4C0F15D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BDEB-B7E6-4F75-9851-EBF1A8B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0C274-A455-42CD-A0C2-59CCC977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48925-B0BE-4FFE-A1F7-59193298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C54E9-1F62-42B7-A85C-E64BE33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7F1E-4A31-445D-A107-5EED63FB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AC594-6460-429E-A2C4-845E8B03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AD063-01E8-48A3-8F99-38476301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BCA83-7983-4E03-9E0A-FC5EA62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2149D-EFDE-4663-8E4B-E1EF60E8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F23C3-3EAA-4704-9838-A52885E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D769-1D7A-4CFA-A4A5-6D875D78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EC2E0-D661-48F1-B3D6-09F507EE9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9362F4-8BA2-4119-8AA3-DE7F59AF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05A5-039F-4B08-BF14-E9DE8DC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B7FED-4814-4D63-B667-4959F63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EFE63-9D79-45CF-B277-A1F9784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6DF2-01E9-496D-A4F2-06D875C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BD1B7-3ED7-4C5D-9FF4-CC3760D1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4EF61-771F-49E4-99B0-E2AED18D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EB1DE2-49A6-4712-A2B1-C7D32164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A0276D-19D4-48C9-9B80-8B93CCF6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97FC6-6F14-45CE-B2F9-65D9B436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C9D5F9-1C21-4C5F-AE97-D4894E2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EA14B9-3A12-4147-B4AF-EEF03493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6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F04F0-B782-4FC6-8ACA-C78FA9B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1733D2-FB7D-40E6-975E-16410562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46BDFF-4E50-43C3-A4B7-E7C5BDB1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D6D5A-D32C-475F-968B-4F3FB29A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29F736-F196-477C-B1E8-DAA0FB3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668EB-9192-4531-8FDD-457F73D9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E939B-2826-45E8-9893-0A72BD93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F0936-ACD1-41D5-A28B-0781F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1F705-579E-4BBE-AFE1-33B2EE24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B1761-7E9F-4163-97DE-332F1D6C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FB3A2-9A84-41E6-8609-E681FD3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0B82D-5043-41A8-B56D-1AD2E2E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B2B4F-2ACA-4A02-91EC-81E1E88F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F3E9-6CFC-4AE2-A1A5-7F36B712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E76698-56F4-4787-889E-1452CE949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2D044-3900-4C3A-A73E-451D592A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6E2D8-9493-44E6-B510-03D3EAF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11F62-EAF0-4CE2-83B5-E05CD9C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97845-B44E-4DB4-8DFB-B1C5CA0A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CF0307-AE2D-4859-BC64-7DDE1B2F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9F3BC-EE29-45A8-B5B4-2EEA4751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057A5-673F-4F8F-83EA-31B934A1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2B1C-150F-4B00-BBF2-B31DE7314112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26D2B-EF3A-44B3-B4AD-9C0180B2A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2FC36-B711-404E-A47F-CD0730A0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27314-B7C5-4BFC-855E-E22EF769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Optik II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82BFE-F5FB-476D-9768-E7408AB8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6938"/>
            <a:ext cx="9144000" cy="2580861"/>
          </a:xfrm>
        </p:spPr>
        <p:txBody>
          <a:bodyPr/>
          <a:lstStyle/>
          <a:p>
            <a:r>
              <a:rPr lang="de-DE" dirty="0"/>
              <a:t>A07</a:t>
            </a:r>
          </a:p>
          <a:p>
            <a:r>
              <a:rPr lang="de-DE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05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50AA0-971B-4267-A51C-B3005B94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Brechungsindex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D60A6CD-2079-4E87-A7E0-2B2FD50CD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=4.92±0.15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1.287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±0.039±0.015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𝐿𝑢𝑓𝑡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3.84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±0.04±0.03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Literaturwert (Normaldruck):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4.16⋅ </m:t>
                    </m:r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r>
                  <a:rPr lang="de-DE" dirty="0"/>
                  <a:t>Literaturwert (979hPa):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4.02⋅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D60A6CD-2079-4E87-A7E0-2B2FD50CD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83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BBD1B-5604-4C3F-B34C-22D02BB3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B45DA-DF66-4B65-AE36-ACC26DE9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86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447DF-7F46-4D7E-89D2-6E3790C1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D5C7AF-FB30-41DD-8A73-75C4E070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3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61A0C-1807-420A-BE95-3F2D0A7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Physikalische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88E1FC6-8805-48F7-82FA-CD1F9F36C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=0, 1, 2, …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=1+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𝐿𝑢𝑓𝑡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88E1FC6-8805-48F7-82FA-CD1F9F36C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02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C1A0-AA0D-4F91-BA12-D360689F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3B5FB9-B407-4DCB-B5A8-3446068287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52" y="597086"/>
            <a:ext cx="7399899" cy="5713942"/>
          </a:xfrm>
        </p:spPr>
      </p:pic>
    </p:spTree>
    <p:extLst>
      <p:ext uri="{BB962C8B-B14F-4D97-AF65-F5344CB8AC3E}">
        <p14:creationId xmlns:p14="http://schemas.microsoft.com/office/powerpoint/2010/main" val="79458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02A52-7496-49B5-9198-8A54FE8E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151B877-495F-427D-8A95-CAA7B4A3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Wellenlänge</a:t>
            </a:r>
          </a:p>
          <a:p>
            <a:pPr lvl="1"/>
            <a:r>
              <a:rPr lang="de-DE" dirty="0"/>
              <a:t>Variation der optischen Weglänge durch Verschiebung des Spiegel</a:t>
            </a:r>
          </a:p>
          <a:p>
            <a:r>
              <a:rPr lang="de-DE" dirty="0"/>
              <a:t>Druckabhängigkeit</a:t>
            </a:r>
          </a:p>
          <a:p>
            <a:pPr lvl="1"/>
            <a:r>
              <a:rPr lang="de-DE" dirty="0"/>
              <a:t>Veränderung der optischen Weglänge durch Verringern des Drucks</a:t>
            </a:r>
          </a:p>
          <a:p>
            <a:r>
              <a:rPr lang="de-DE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73352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91491-7839-47EE-BA59-291DA358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Kalibration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60FEA0-AE2B-4F70-AF46-9172C68C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13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BC000-D048-464C-9625-9FDE30AE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Wellenlänge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359C53-30DE-4204-A259-D5F9034BE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06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F87BF-7588-4FB8-B28E-6B7F15DA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Druckabhängigkeit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1DB0CC-1FB6-4CDF-945A-8DFEC432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06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33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</vt:lpstr>
      <vt:lpstr>Optik II</vt:lpstr>
      <vt:lpstr>Inhalt</vt:lpstr>
      <vt:lpstr>Versuchsziele</vt:lpstr>
      <vt:lpstr>Physikalische Grundlagen</vt:lpstr>
      <vt:lpstr>Aufbau</vt:lpstr>
      <vt:lpstr>Durchführung</vt:lpstr>
      <vt:lpstr>Kalibration</vt:lpstr>
      <vt:lpstr>Wellenlänge</vt:lpstr>
      <vt:lpstr>Druckabhängigkeit</vt:lpstr>
      <vt:lpstr>Brechungsindex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II</dc:title>
  <dc:creator>Tim Herbermann</dc:creator>
  <cp:lastModifiedBy>Moritz Berger</cp:lastModifiedBy>
  <cp:revision>4</cp:revision>
  <dcterms:created xsi:type="dcterms:W3CDTF">2017-09-10T10:00:53Z</dcterms:created>
  <dcterms:modified xsi:type="dcterms:W3CDTF">2017-09-10T14:27:34Z</dcterms:modified>
</cp:coreProperties>
</file>