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21.09.2017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21.09.2017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21.09.2017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Atomphysik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u="sng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5EB4-C141-4608-85E6-FCBD336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E814-8E68-4013-A49E-719D763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Auswertung</a:t>
            </a:r>
          </a:p>
          <a:p>
            <a:pPr lvl="1"/>
            <a:r>
              <a:rPr lang="de-DE" dirty="0"/>
              <a:t>Bestätigung Stefan-Boltzmann Gesetz</a:t>
            </a:r>
          </a:p>
          <a:p>
            <a:pPr lvl="1"/>
            <a:r>
              <a:rPr lang="de-DE" dirty="0"/>
              <a:t>Berechnung </a:t>
            </a:r>
            <a:r>
              <a:rPr lang="de-DE" dirty="0" err="1"/>
              <a:t>Emissivität</a:t>
            </a:r>
            <a:endParaRPr lang="de-DE" dirty="0"/>
          </a:p>
          <a:p>
            <a:pPr lvl="1"/>
            <a:r>
              <a:rPr lang="de-DE" dirty="0"/>
              <a:t>Nicht-linearer Fit</a:t>
            </a:r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455E3-0F74-479C-BD2D-071DF6D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7C38-0ACD-4CB5-87EC-131638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Bestätigung des Stefan-Boltzmann Gesetzes: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dirty="0"/>
                  <a:t> 	mit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Bestimmung der </a:t>
                </a:r>
                <a:r>
                  <a:rPr lang="de-DE" dirty="0" err="1"/>
                  <a:t>Emissivität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81A17-15BB-476F-A301-488CE97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DB553-C56D-4EA4-9246-7686E26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ED54F-B09C-4A4E-AE04-F9B9724E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335" cy="4351338"/>
          </a:xfrm>
        </p:spPr>
        <p:txBody>
          <a:bodyPr/>
          <a:lstStyle/>
          <a:p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6A4070-D903-484D-A309-5420D59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B2522E-915E-4402-A7FF-51D2B4D0C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85" y="365124"/>
            <a:ext cx="7270885" cy="48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ED54-C55D-4B08-AD3C-80847E4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Stefan Boltzmann Gesetz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797596" cy="4245566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Linearer Fit: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bla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797596" cy="4245566"/>
              </a:xfrm>
              <a:blipFill>
                <a:blip r:embed="rId2"/>
                <a:stretch>
                  <a:fillRect l="-2729" t="-22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4BA6B-13D1-4253-A55E-87C91EA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B897D0-66FD-4982-9C77-4774C9B1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56" y="1445597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Atomphysik</vt:lpstr>
      <vt:lpstr>Gliederung</vt:lpstr>
      <vt:lpstr>Versuchsziel</vt:lpstr>
      <vt:lpstr>Aufbau</vt:lpstr>
      <vt:lpstr>Auswertung - Stefan Boltzmann Gesetz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Gerald Kolter</cp:lastModifiedBy>
  <cp:revision>62</cp:revision>
  <dcterms:created xsi:type="dcterms:W3CDTF">2017-09-10T10:00:53Z</dcterms:created>
  <dcterms:modified xsi:type="dcterms:W3CDTF">2017-09-21T13:01:20Z</dcterms:modified>
</cp:coreProperties>
</file>