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73" r:id="rId6"/>
    <p:sldId id="274" r:id="rId7"/>
    <p:sldId id="27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7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18.09.2017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18.09.2017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18.09.2017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E-Lehre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u="sng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C5D51-3D03-4074-B5E3-4F3214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BD3F56-863E-43DA-947B-3A9E9E92C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791"/>
            <a:ext cx="6218825" cy="39750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</p:spPr>
            <p:txBody>
              <a:bodyPr/>
              <a:lstStyle/>
              <a:p>
                <a:r>
                  <a:rPr lang="de-DE" dirty="0"/>
                  <a:t>Minimum bei Resonanzfrequenz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visuell abgeschätzt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Breite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durch Verschieben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  <a:blipFill>
                <a:blip r:embed="rId3"/>
                <a:stretch>
                  <a:fillRect l="-189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2AB13-BC72-4796-B9A0-E84D683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2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DAB4-C08D-40A6-9280-BD650D40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:r>
                  <a:rPr lang="de-DE" dirty="0"/>
                  <a:t>Gruppe 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2226±12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=3.05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±0.17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Gruppe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2ED36-6E3B-402A-8CAD-8F606DB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E1BAD0-FE1D-4DBF-ACD1-71D8229840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01392"/>
            <a:ext cx="9075218" cy="14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7BDE0-762F-40EE-A573-61932D01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D81A22-433B-443A-8FB3-8FFE6BEFA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64" y="1554009"/>
            <a:ext cx="6896589" cy="43985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0AB7F-B708-4B83-A503-C063AF0A0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Resonanzfrequenz bei Schnittpunkt von Spulen- und Kondensatorstrom</a:t>
            </a:r>
          </a:p>
          <a:p>
            <a:r>
              <a:rPr lang="de-DE" dirty="0"/>
              <a:t>Fehlerbestimmung:</a:t>
            </a:r>
          </a:p>
          <a:p>
            <a:pPr lvl="1"/>
            <a:r>
              <a:rPr lang="de-DE" dirty="0"/>
              <a:t>Abschätzung Fehler auf Stromstärken</a:t>
            </a:r>
          </a:p>
          <a:p>
            <a:pPr lvl="1"/>
            <a:r>
              <a:rPr lang="de-DE" dirty="0"/>
              <a:t>Verschiebung der Anpassungen</a:t>
            </a:r>
          </a:p>
          <a:p>
            <a:pPr lvl="1"/>
            <a:r>
              <a:rPr lang="de-DE" dirty="0"/>
              <a:t>Maximaler Abstand zwischen Schnittpunkten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69AE8F-B633-4673-B288-A29F6C8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2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5CC83DC-D41E-4B6C-947B-2605CE0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095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±12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=3.37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38728-F498-44E7-9CAC-F78B28D5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84073285-001D-494C-B791-B7E43E2E6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03" y="1856048"/>
            <a:ext cx="6584394" cy="1552333"/>
          </a:xfrm>
        </p:spPr>
      </p:pic>
    </p:spTree>
    <p:extLst>
      <p:ext uri="{BB962C8B-B14F-4D97-AF65-F5344CB8AC3E}">
        <p14:creationId xmlns:p14="http://schemas.microsoft.com/office/powerpoint/2010/main" val="63491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A7800-3431-4131-A2C2-73FB918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Impedanz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2E2ACA-C2EB-47FF-8FCD-713B106D7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639"/>
            <a:ext cx="6211629" cy="46393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r>
                  <a:rPr lang="de-DE" dirty="0" err="1"/>
                  <a:t>Gew</a:t>
                </a:r>
                <a:r>
                  <a:rPr lang="de-DE" dirty="0"/>
                  <a:t>. Mittelwert (Gruppe A):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dirty="0"/>
                  <a:t>Z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52.7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8.1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Gew. Mittelwert (Gruppe B):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/>
                      <m:t>Z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70.5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30DD4F-A0DE-4AFC-876C-88BA5AA5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14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ED0B74-7B0F-4B06-B82E-D9B57D990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23" y="1815465"/>
            <a:ext cx="6042772" cy="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63D8-99C8-4358-8D64-E41BC8B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Phase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7A6098-2098-4916-A60B-2B6334C0B3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290"/>
            <a:ext cx="5181600" cy="3870007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00A9720-8C3B-4AA8-85A3-5B9A2CF7D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6290"/>
            <a:ext cx="5181600" cy="387000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CAD28F-11B2-4521-A1A6-92398B6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F04C-2EB0-4DA5-8D8C-6A3581B3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Gewichteter Mittelwert:</a:t>
                </a:r>
              </a:p>
              <a:p>
                <a:pPr lvl="1"/>
                <a:r>
                  <a:rPr lang="de-DE" dirty="0"/>
                  <a:t>Gruppe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=(2141±19)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Gruppe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=(2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094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15849B-6A64-43E7-A4DE-3E19B97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54155-C69D-4846-8E9B-42159433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37" y="1825625"/>
            <a:ext cx="6686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74FCA-1F93-4941-9077-DE71987C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F4D26F-C88F-4269-BB58-372F72FB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757" y="2107003"/>
            <a:ext cx="5157787" cy="823912"/>
          </a:xfrm>
        </p:spPr>
        <p:txBody>
          <a:bodyPr/>
          <a:lstStyle/>
          <a:p>
            <a:r>
              <a:rPr lang="de-DE" dirty="0"/>
              <a:t>Gruppe A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3CA299-8AE5-4212-8E70-75BA99E33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40350" y="4331313"/>
            <a:ext cx="5183188" cy="823912"/>
          </a:xfrm>
        </p:spPr>
        <p:txBody>
          <a:bodyPr/>
          <a:lstStyle/>
          <a:p>
            <a:r>
              <a:rPr lang="de-DE" dirty="0"/>
              <a:t>Gruppe B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67FA2A7-5FF5-490A-8C6D-B35DF3878E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4137342"/>
            <a:ext cx="5759468" cy="1366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D75C8A-65F9-4BED-8628-D08C74B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17</a:t>
            </a:fld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C9FE77F-CD71-4FE3-B2EE-D51B30798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1918980"/>
            <a:ext cx="7389183" cy="158406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7A9487D-1B6A-4EFB-934D-2DFB1A31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959"/>
            <a:ext cx="3068428" cy="27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2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DDCF0-EC82-4303-877B-CED7CA9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Hoch- und Tiefpass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FAD5FD7-4AA9-4606-BC6A-00990C49CD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71" y="1735992"/>
            <a:ext cx="7043229" cy="462035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181F5-F392-47EE-A018-1C36EF3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3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F0421-23BF-434D-A56A-DC2A480B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Hoch- und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Schnittpunkt mit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Systematischer Fehler durch Verschiebung und Neubestimmung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690E452-67F6-4140-A66C-62F58C162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7" y="993701"/>
            <a:ext cx="6939933" cy="51832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07C59-007C-4468-8064-2CDF7B98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8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Vorauswertung mit Oszilloskop</a:t>
            </a:r>
          </a:p>
          <a:p>
            <a:pPr lvl="1"/>
            <a:r>
              <a:rPr lang="de-DE" dirty="0"/>
              <a:t>Bestimmung der Resonanzfrequenz/ Güte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Resonanzfrequenz/Güte</a:t>
            </a:r>
          </a:p>
          <a:p>
            <a:pPr lvl="1"/>
            <a:r>
              <a:rPr lang="de-DE" dirty="0"/>
              <a:t>Impedanz</a:t>
            </a:r>
          </a:p>
          <a:p>
            <a:r>
              <a:rPr lang="de-DE" dirty="0"/>
              <a:t>Hoch-/Tiefpass:</a:t>
            </a:r>
          </a:p>
          <a:p>
            <a:pPr lvl="1"/>
            <a:r>
              <a:rPr lang="de-DE" dirty="0"/>
              <a:t>Bestimmung der Grenzfrequenz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AE86F-6EEF-48E1-9D63-42469C84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 und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</p:spPr>
            <p:txBody>
              <a:bodyPr/>
              <a:lstStyle/>
              <a:p>
                <a:r>
                  <a:rPr lang="de-DE" dirty="0"/>
                  <a:t>Bestimmung aus Phasendifferenz</a:t>
                </a:r>
              </a:p>
              <a:p>
                <a:pPr lvl="1"/>
                <a:r>
                  <a:rPr lang="de-DE" dirty="0"/>
                  <a:t>Nur statistischer Ablesefehler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Erwartung aus Bauteilen:</a:t>
                </a:r>
              </a:p>
              <a:p>
                <a:pPr marL="0" indent="0">
                  <a:buNone/>
                </a:pPr>
                <a:r>
                  <a:rPr lang="de-DE" dirty="0"/>
                  <a:t>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  <a:blipFill>
                <a:blip r:embed="rId2"/>
                <a:stretch>
                  <a:fillRect l="-2118" t="-33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005656-50B7-49C3-8FA5-AB9DE67D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09" y="365125"/>
            <a:ext cx="6363791" cy="475295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245CF-6D77-4030-B5F2-1BA8A7D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843822-64DA-4E17-9DD2-8E7131674418}"/>
              </a:ext>
            </a:extLst>
          </p:cNvPr>
          <p:cNvSpPr txBox="1"/>
          <p:nvPr/>
        </p:nvSpPr>
        <p:spPr>
          <a:xfrm>
            <a:off x="1532965" y="5446059"/>
            <a:ext cx="4295244" cy="91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049F64-0ACF-4981-A5AD-2D5BC863C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232243"/>
            <a:ext cx="1143159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536A-9845-44F5-A5A0-7C18FF5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EDC6B-08CC-4570-8926-026018A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D22FA9-20CD-42EF-8F9B-483F5D7E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0084" cy="2225380"/>
          </a:xfrm>
        </p:spPr>
        <p:txBody>
          <a:bodyPr/>
          <a:lstStyle/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Resonanzkurve</a:t>
            </a:r>
          </a:p>
          <a:p>
            <a:pPr lvl="1"/>
            <a:r>
              <a:rPr lang="de-DE" dirty="0"/>
              <a:t>Phase</a:t>
            </a:r>
          </a:p>
          <a:p>
            <a:pPr lvl="1"/>
            <a:r>
              <a:rPr lang="de-DE" dirty="0"/>
              <a:t>Spannungsüberhöhung</a:t>
            </a:r>
          </a:p>
          <a:p>
            <a:pPr lvl="1"/>
            <a:r>
              <a:rPr lang="de-DE" dirty="0"/>
              <a:t>Bauteile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9FBEDF62-B216-4278-B373-B91AE044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03" y="1641213"/>
            <a:ext cx="5386029" cy="32508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FB23E8-FF3D-4A93-B845-38AF18E4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4" y="4447864"/>
            <a:ext cx="7008983" cy="19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595C-8593-4048-B649-34BEE721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Resonanzkurve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64B71-6E1B-4663-ADA1-0F71CAC3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66772" cy="160048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Werte abgelesen und ausgerechnet</a:t>
            </a:r>
          </a:p>
          <a:p>
            <a:r>
              <a:rPr lang="de-DE" dirty="0"/>
              <a:t>Unsicherheiten:</a:t>
            </a:r>
          </a:p>
          <a:p>
            <a:pPr lvl="1"/>
            <a:r>
              <a:rPr lang="de-DE" dirty="0"/>
              <a:t>Ablesefehler</a:t>
            </a:r>
          </a:p>
          <a:p>
            <a:pPr lvl="1"/>
            <a:r>
              <a:rPr lang="de-DE" dirty="0"/>
              <a:t>Strommessung (stat., syst.)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5799A-F087-456D-A8CE-CDB65C4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FBC05E-C948-44EA-9F6F-26DC9F58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28" y="3209491"/>
            <a:ext cx="4457802" cy="33294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A05B38-52EC-44B4-B952-7CACB6F48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04" y="1332731"/>
            <a:ext cx="4003315" cy="19303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58C06E-4221-4CD6-9612-ADCF15A59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3097"/>
            <a:ext cx="4386028" cy="32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FAD00-1C02-4A2A-AAB8-EAD85D8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796"/>
          </a:xfrm>
        </p:spPr>
        <p:txBody>
          <a:bodyPr/>
          <a:lstStyle/>
          <a:p>
            <a:r>
              <a:rPr lang="de-DE" dirty="0"/>
              <a:t>Serienschwingkreis - Phasenverschiebung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51A25D-26A4-434C-BB66-A28A2419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BBE6E3-D5E2-47A6-9B07-3C35FF29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2" y="4294500"/>
            <a:ext cx="3653858" cy="23859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269266-040B-4A73-943F-7C21DB78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5" y="1130977"/>
            <a:ext cx="4506065" cy="33654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12A3396-2775-4586-A8B5-F9D70BC65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79" y="1147873"/>
            <a:ext cx="4460821" cy="33316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AFACC88-CAA2-415E-B441-EDACED6CE064}"/>
              </a:ext>
            </a:extLst>
          </p:cNvPr>
          <p:cNvSpPr txBox="1"/>
          <p:nvPr/>
        </p:nvSpPr>
        <p:spPr>
          <a:xfrm>
            <a:off x="5194853" y="5048358"/>
            <a:ext cx="391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Unsicherheit aus Ablesefehler</a:t>
            </a:r>
          </a:p>
        </p:txBody>
      </p:sp>
    </p:spTree>
    <p:extLst>
      <p:ext uri="{BB962C8B-B14F-4D97-AF65-F5344CB8AC3E}">
        <p14:creationId xmlns:p14="http://schemas.microsoft.com/office/powerpoint/2010/main" val="31990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522F2-2C69-4809-9C12-22AE8B84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de-DE" dirty="0"/>
              <a:t>Serienschwingkreis - Spannungsüberhöhung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DBC404-894C-4856-90E7-ADE5172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2DEB28-BDE5-4503-BD64-A284F08F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0" y="4574541"/>
            <a:ext cx="4809132" cy="214693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A0289E2-D9F6-48F5-A91A-27ACB0CE9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9" y="1153523"/>
            <a:ext cx="4580442" cy="34210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A9A42C-F6BC-4D95-B3BC-195585E0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07" y="1153523"/>
            <a:ext cx="4580442" cy="34210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342FF02-C4DF-4757-A0C5-0EF173D8881C}"/>
              </a:ext>
            </a:extLst>
          </p:cNvPr>
          <p:cNvSpPr txBox="1"/>
          <p:nvPr/>
        </p:nvSpPr>
        <p:spPr>
          <a:xfrm>
            <a:off x="5618921" y="5003702"/>
            <a:ext cx="4340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Unsicherheiten 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Ablesefehler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Spannungsmessing (stat</a:t>
            </a:r>
            <a:r>
              <a:rPr lang="de-DE" sz="2400"/>
              <a:t>., syst.)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6894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0DFD2-24DF-414F-9674-D95C4F42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Serienkreis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EBDBF09-FB17-4B22-9F79-9A466E539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14" y="3131856"/>
            <a:ext cx="9745772" cy="296487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CF7D4-43AA-4233-8534-0A0CDC9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8B8089-FB50-48C0-8C17-39ADB7FB3333}"/>
              </a:ext>
            </a:extLst>
          </p:cNvPr>
          <p:cNvSpPr txBox="1"/>
          <p:nvPr/>
        </p:nvSpPr>
        <p:spPr>
          <a:xfrm>
            <a:off x="838200" y="2133600"/>
            <a:ext cx="973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- Gute Übereinstimmung von Stromkurve, Phase und Spannungsüberhöhung</a:t>
            </a:r>
          </a:p>
        </p:txBody>
      </p:sp>
    </p:spTree>
    <p:extLst>
      <p:ext uri="{BB962C8B-B14F-4D97-AF65-F5344CB8AC3E}">
        <p14:creationId xmlns:p14="http://schemas.microsoft.com/office/powerpoint/2010/main" val="38247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3ECFC-CE9B-4DD8-99A5-47FE3A87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Aufbau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EBE9EC-430B-40C3-A1AC-82A30DC84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75" y="1690688"/>
            <a:ext cx="3434449" cy="4351338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2D784A1-EA59-4D3F-86FE-A183AB51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de-DE" dirty="0"/>
              <a:t>Durchführung analog zu Serienschwingkreis</a:t>
            </a:r>
          </a:p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Gesamtstrom</a:t>
            </a:r>
          </a:p>
          <a:p>
            <a:pPr lvl="1"/>
            <a:r>
              <a:rPr lang="de-DE" dirty="0"/>
              <a:t>Schnittpunkt Spule/Kondensator</a:t>
            </a:r>
          </a:p>
          <a:p>
            <a:pPr lvl="1"/>
            <a:r>
              <a:rPr lang="de-DE" dirty="0"/>
              <a:t>Impedanz</a:t>
            </a:r>
          </a:p>
          <a:p>
            <a:pPr lvl="1"/>
            <a:r>
              <a:rPr lang="de-DE" dirty="0"/>
              <a:t>Phase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9664E-C9E8-488A-8BF7-4A9DB941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CDD6FE-332F-4D6F-BB84-6F410E5A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6537"/>
            <a:ext cx="6052893" cy="13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D4849-C003-4855-B760-70BDC47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387A7C-C805-43FA-86C6-838619AC6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1690687"/>
            <a:ext cx="6006728" cy="4486275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FEF1031-B5BE-467E-8DFD-E9B64DC8B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6"/>
            <a:ext cx="6006730" cy="448627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C96EC-D759-4DFF-A882-38724FD0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110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E-Lehre</vt:lpstr>
      <vt:lpstr>Inhalt</vt:lpstr>
      <vt:lpstr>Serienschwingkreis - Aufbau</vt:lpstr>
      <vt:lpstr>Serienschwingkreis - Resonanzkurve</vt:lpstr>
      <vt:lpstr>Serienschwingkreis - Phasenverschiebung</vt:lpstr>
      <vt:lpstr>Serienschwingkreis - Spannungsüberhöhung</vt:lpstr>
      <vt:lpstr>Zusammenfassung Serienkreis</vt:lpstr>
      <vt:lpstr>Parallelschwingkreis - Aufbau</vt:lpstr>
      <vt:lpstr>Parallelschwingkreis - Daten</vt:lpstr>
      <vt:lpstr>Parallelschwingkreis - Gesamtstrom</vt:lpstr>
      <vt:lpstr>Parallelschwingkreis - Gesamtstrom</vt:lpstr>
      <vt:lpstr>Parallelschwingkreis - Stromüberhöhung</vt:lpstr>
      <vt:lpstr>Parallelschwingkreis - Stromüberhöhung</vt:lpstr>
      <vt:lpstr>Parallelschwingkreis - Impedanz</vt:lpstr>
      <vt:lpstr>Parallelschwingkreis - Phase</vt:lpstr>
      <vt:lpstr>PowerPoint-Präsentation</vt:lpstr>
      <vt:lpstr>Parallelschwingkreis - Zusammenfassung</vt:lpstr>
      <vt:lpstr>Aufbau Hoch- und Tiefpass </vt:lpstr>
      <vt:lpstr>Hoch- und Tiefpass</vt:lpstr>
      <vt:lpstr>Hoch und Tiefpass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Sebastian</cp:lastModifiedBy>
  <cp:revision>47</cp:revision>
  <dcterms:created xsi:type="dcterms:W3CDTF">2017-09-10T10:00:53Z</dcterms:created>
  <dcterms:modified xsi:type="dcterms:W3CDTF">2017-09-18T08:53:37Z</dcterms:modified>
</cp:coreProperties>
</file>