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1"/>
  </p:notesMasterIdLst>
  <p:sldIdLst>
    <p:sldId id="256" r:id="rId2"/>
    <p:sldId id="272" r:id="rId3"/>
    <p:sldId id="257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22.03.2017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22.03.2017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22.03.2017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22.03.2017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Elektronik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Gerald Kolter,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Charakterisierung Widerstand</a:t>
            </a:r>
          </a:p>
          <a:p>
            <a:endParaRPr lang="de-DE" dirty="0" smtClean="0"/>
          </a:p>
          <a:p>
            <a:r>
              <a:rPr lang="de-DE" dirty="0" smtClean="0"/>
              <a:t>Auf- und Entladung Kondensator</a:t>
            </a:r>
          </a:p>
          <a:p>
            <a:endParaRPr lang="de-DE" dirty="0" smtClean="0"/>
          </a:p>
          <a:p>
            <a:r>
              <a:rPr lang="de-DE" dirty="0" smtClean="0"/>
              <a:t>RLC – Schwingkreis</a:t>
            </a:r>
          </a:p>
          <a:p>
            <a:endParaRPr lang="de-DE" dirty="0" smtClean="0"/>
          </a:p>
          <a:p>
            <a:r>
              <a:rPr lang="de-DE" dirty="0" smtClean="0"/>
              <a:t>Gekoppelte LC – Schwingkreise: Schwebung</a:t>
            </a:r>
          </a:p>
          <a:p>
            <a:endParaRPr lang="de-DE" dirty="0" smtClean="0"/>
          </a:p>
          <a:p>
            <a:r>
              <a:rPr lang="de-DE" dirty="0" smtClean="0"/>
              <a:t>Gekoppelte LC-Schwingkreise: Gleich- und Gegensinnig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Ziel</a:t>
                </a:r>
              </a:p>
              <a:p>
                <a:pPr lvl="1"/>
                <a:r>
                  <a:rPr lang="de-DE" dirty="0" smtClean="0"/>
                  <a:t>Charakterisierung eines Widerstands</a:t>
                </a: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Ohm‘sches Gesetz:</a:t>
                </a:r>
                <a:endParaRPr lang="de-DE" dirty="0"/>
              </a:p>
              <a:p>
                <a:pPr lvl="1"/>
                <a:r>
                  <a:rPr lang="de-DE" dirty="0" smtClean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 smtClean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Kurzes Intervall, viele Messwerte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 smtClean="0"/>
              <a:t>Lineare Regression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1" y="1425940"/>
            <a:ext cx="7032710" cy="36168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Ziel</a:t>
                </a:r>
              </a:p>
              <a:p>
                <a:pPr lvl="1"/>
                <a:r>
                  <a:rPr lang="de-DE" dirty="0" smtClean="0"/>
                  <a:t>Schwebung</a:t>
                </a:r>
              </a:p>
              <a:p>
                <a:pPr lvl="1"/>
                <a:r>
                  <a:rPr lang="de-DE" dirty="0" smtClean="0"/>
                  <a:t>Kopplung</a:t>
                </a:r>
              </a:p>
              <a:p>
                <a:pPr lvl="1"/>
                <a:r>
                  <a:rPr lang="de-DE" dirty="0" smtClean="0"/>
                  <a:t>Zeitdifferenz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 smtClean="0"/>
              </a:p>
              <a:p>
                <a:r>
                  <a:rPr lang="de-DE" dirty="0" smtClean="0"/>
                  <a:t>Zeitdifferenz: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2 getrennte Schwingkreise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Einen Kondensator aufladen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Spannung über einem Kondensator messen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smtClean="0"/>
              <a:t>Spannungsquelle überbrücken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 smtClean="0"/>
              <a:t>Fazit:</a:t>
            </a:r>
          </a:p>
          <a:p>
            <a:pPr lvl="1"/>
            <a:r>
              <a:rPr lang="de-DE" dirty="0" smtClean="0"/>
              <a:t>Kopplung gut messbar</a:t>
            </a:r>
          </a:p>
          <a:p>
            <a:pPr lvl="1"/>
            <a:r>
              <a:rPr lang="de-DE" dirty="0" smtClean="0"/>
              <a:t>Fehler auf Zeitdifferenz groß</a:t>
            </a:r>
          </a:p>
          <a:p>
            <a:endParaRPr lang="de-DE" dirty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3" y="1691322"/>
            <a:ext cx="848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Breitbild</PresentationFormat>
  <Paragraphs>63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53</cp:revision>
  <dcterms:created xsi:type="dcterms:W3CDTF">2017-03-16T10:40:48Z</dcterms:created>
  <dcterms:modified xsi:type="dcterms:W3CDTF">2017-03-22T21:46:36Z</dcterms:modified>
</cp:coreProperties>
</file>