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42" y="365125"/>
            <a:ext cx="3817969" cy="5980530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7" y="2305869"/>
            <a:ext cx="925762" cy="3601328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389031"/>
            <a:ext cx="6159177" cy="4600135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41AB8B-AE87-41B5-BCC9-636CF58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" y="2714594"/>
            <a:ext cx="5130343" cy="2384436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984738"/>
            <a:ext cx="7157455" cy="5345724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EEECA-953B-43D7-9993-CA4243917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F9DE8-D78E-4C73-933E-4B598B4E3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Experimentelles Ergebnis: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PowerPoint-Präsentation</vt:lpstr>
      <vt:lpstr>Auflösungsvermögen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8</cp:revision>
  <dcterms:created xsi:type="dcterms:W3CDTF">2017-09-05T12:09:07Z</dcterms:created>
  <dcterms:modified xsi:type="dcterms:W3CDTF">2017-09-05T13:39:34Z</dcterms:modified>
</cp:coreProperties>
</file>