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5" r:id="rId10"/>
    <p:sldId id="261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22.09.2017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Wärmestrahlung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u="sng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56C73-9CEE-48D2-B536-8F6945E8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75" y="377901"/>
            <a:ext cx="10515600" cy="1325563"/>
          </a:xfrm>
        </p:spPr>
        <p:txBody>
          <a:bodyPr/>
          <a:lstStyle/>
          <a:p>
            <a:r>
              <a:rPr lang="de-DE" dirty="0"/>
              <a:t>Stefan-Boltzmann  - nichtlinear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00546EF-3E60-4C49-B203-4647A6A7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2" y="2105507"/>
            <a:ext cx="5218712" cy="38488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33E22C-432C-47B1-A208-AAA0AD6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5F9D6-A852-4955-94EA-65B6DFA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1C237-87D8-46F9-8E68-02182758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93BE7F-FE08-4E13-997A-DCA6DFAF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12" y="2105507"/>
            <a:ext cx="5449963" cy="3756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/>
              <p:nvPr/>
            </p:nvSpPr>
            <p:spPr>
              <a:xfrm>
                <a:off x="1537252" y="1817709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9CCBA0C-F878-4762-B4E1-A9341411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52" y="1817709"/>
                <a:ext cx="2743200" cy="461665"/>
              </a:xfrm>
              <a:prstGeom prst="rect">
                <a:avLst/>
              </a:prstGeom>
              <a:blipFill>
                <a:blip r:embed="rId4"/>
                <a:stretch>
                  <a:fillRect l="-2889" t="-6579" b="-236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7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70E79-C288-4B86-9D78-AE3FBEC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Emissionsgrad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7304A7FA-D9C3-471F-A822-EBF7CF25AF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10515600" cy="1611266"/>
              </a:xfrm>
            </p:spPr>
            <p:txBody>
              <a:bodyPr/>
              <a:lstStyle/>
              <a:p>
                <a:r>
                  <a:rPr lang="de-DE" dirty="0"/>
                  <a:t>Punktweise berechnet und gewichtet gemittelt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𝑈𝑣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7" name="Inhaltsplatzhalter 6">
                <a:extLst>
                  <a:ext uri="{FF2B5EF4-FFF2-40B4-BE49-F238E27FC236}">
                    <a16:creationId xmlns:a16="http://schemas.microsoft.com/office/drawing/2014/main" id="{7304A7FA-D9C3-471F-A822-EBF7CF25A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10515600" cy="1611266"/>
              </a:xfrm>
              <a:blipFill>
                <a:blip r:embed="rId2"/>
                <a:stretch>
                  <a:fillRect l="-1043" t="-6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462EC20-BA2C-4883-B27C-27D4291FF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1" y="3676041"/>
            <a:ext cx="9726637" cy="244115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03811-14B3-4A0A-B3D2-9C91933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3C465-31C1-4CB6-8D47-C4AFB5F5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636BC-D11A-4AC9-A768-21D9914C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D9C21-BA51-4632-9912-A59537B8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Gruppen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𝑠𝑐h𝑤𝑎𝑟𝑧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1A0BAFD-BF2B-4219-A183-4B7BC670E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4DED0-C7BF-420E-92E8-CD2F18A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A4C512-2052-4737-8035-C02E028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9B09A-3ECF-4009-945D-C1B15888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8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DD3D5-37BC-4EF8-93D7-CC849A0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1FA29-199C-4FD1-8074-7342C331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Stefan-Boltzmann Gesetz wurde bestätigt</a:t>
            </a:r>
          </a:p>
          <a:p>
            <a:endParaRPr lang="de-DE" dirty="0"/>
          </a:p>
          <a:p>
            <a:r>
              <a:rPr lang="de-DE" dirty="0"/>
              <a:t>Bestimmung der Emissionsgrade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2B375C-5702-4AA8-9D9F-D1C550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50A31B-265A-4E9F-88A7-F58C48A0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065A-F565-4465-A86B-6BB2F877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697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5EB4-C141-4608-85E6-FCBD336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5E814-8E68-4013-A49E-719D763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Auswertung</a:t>
            </a:r>
          </a:p>
          <a:p>
            <a:pPr lvl="1"/>
            <a:r>
              <a:rPr lang="de-DE" dirty="0"/>
              <a:t>Kalibration Thermometer</a:t>
            </a:r>
          </a:p>
          <a:p>
            <a:pPr lvl="1"/>
            <a:r>
              <a:rPr lang="de-DE" dirty="0"/>
              <a:t>Bestätigung Stefan-Boltzmann Gesetz</a:t>
            </a:r>
          </a:p>
          <a:p>
            <a:pPr lvl="1"/>
            <a:r>
              <a:rPr lang="de-DE" dirty="0"/>
              <a:t>Berechnung Emissionsgrad</a:t>
            </a:r>
          </a:p>
          <a:p>
            <a:pPr lvl="1"/>
            <a:r>
              <a:rPr lang="de-DE" dirty="0"/>
              <a:t>Nicht-linearer Fit</a:t>
            </a:r>
          </a:p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455E3-0F74-479C-BD2D-071DF6D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2ECB1-6F25-4076-A996-309A73DB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1D413-7CD9-4D00-AAAF-89D21D1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8775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7C38-0ACD-4CB5-87EC-131638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Bestätigung des Stefan-Boltzmann Gesetzes: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dirty="0"/>
                  <a:t> 	mit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Bestimmung des Emissionsgrads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⇒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𝑔𝑒𝑚𝑒𝑠𝑠𝑒𝑛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81A17-15BB-476F-A301-488CE97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F8940-6C45-4F86-9C2A-37C75F3E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BBECC-4133-4E0F-BEEF-1D5CCBB2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7183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DB553-C56D-4EA4-9246-7686E26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Gemessene Spannung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de-DE" b="0" dirty="0"/>
                  <a:t>29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=0.276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  <a:blipFill>
                <a:blip r:embed="rId2"/>
                <a:stretch>
                  <a:fillRect l="-33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6A4070-D903-484D-A309-5420D59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F1AF5C-B139-44D3-BFBB-B2D7D5E9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5" y="1127886"/>
            <a:ext cx="7197287" cy="5049077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785495E-E22B-4F03-801F-DBFB23C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8443EDD-11E7-4191-AE46-B6308B4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5526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A70-70D4-4DF6-B59A-B4CB9D7F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52"/>
            <a:ext cx="10515600" cy="721553"/>
          </a:xfrm>
        </p:spPr>
        <p:txBody>
          <a:bodyPr/>
          <a:lstStyle/>
          <a:p>
            <a:r>
              <a:rPr lang="de-DE" dirty="0"/>
              <a:t>Auswertung Spannung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CD3A5-C8CF-486D-9F71-7321469C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1560443" cy="530087"/>
          </a:xfrm>
        </p:spPr>
        <p:txBody>
          <a:bodyPr/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AB41B-CD00-4284-A3D0-7CC12FD8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9F121-D9F6-40B4-920F-54B04B7A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98A4-F3BD-49D0-A766-2FEC6CF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3E503F-0C47-478D-AB22-717B0AF1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4" y="1855305"/>
            <a:ext cx="5433391" cy="400712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79695AB-F1CF-48C1-B8EB-60B486168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09" y="1855305"/>
            <a:ext cx="5433391" cy="40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A914-A923-4493-8EA8-0FEB1832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Temperatur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F059D-1A12-4E8F-859F-5516BC04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47122" cy="440497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9CC28-4447-496D-A230-377FBD7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263D6-408D-4AD8-87B0-96B24AE2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23E5A-3CB8-4BBC-AF6C-B7DD657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72E0B7-CDD5-4485-A02B-8A80814B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1363"/>
            <a:ext cx="5573207" cy="41102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2066F2A-BCED-4999-9527-7127BB38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31" y="2031363"/>
            <a:ext cx="5531933" cy="40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4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20BB-5001-4CF1-B72C-BB65D66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𝐶𝐴𝑆𝑆𝑌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𝐶𝐴𝑆𝑆𝑌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AE0F-854D-4F05-A727-D7F4AF14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BA79A-012F-42D1-B75D-80803CDE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DCAE9-7A80-4A67-80E2-3116D57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ED54-C55D-4B08-AD3C-80847E4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Stefan-Boltzmann Gesetz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3797596" cy="930827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Linearer Fit: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797596" cy="930827"/>
              </a:xfrm>
              <a:blipFill>
                <a:blip r:embed="rId2"/>
                <a:stretch>
                  <a:fillRect l="-2729" t="-10458" b="-45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4BA6B-13D1-4253-A55E-87C91EA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B897D0-66FD-4982-9C77-4774C9B1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44" y="1752546"/>
            <a:ext cx="5583142" cy="4169909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1659-FD2F-437A-852A-889434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EBE65C-3C72-4D02-823B-DF2C0DB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3DCFF3-0FF8-431E-99DE-53E57F5E6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5" y="2756452"/>
            <a:ext cx="5115345" cy="35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37D48-0D7E-4E4F-BDB7-2DA48562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7DBC6-D843-424C-AC18-D9B84DFF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ED1DA-7D57-48C7-96DF-E4AB87CD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767A-4D7D-421C-99F9-4A748E0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13344-4BFE-4431-B6D6-1CB72C4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329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85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Wärmestrahlung</vt:lpstr>
      <vt:lpstr>Gliederung</vt:lpstr>
      <vt:lpstr>Versuchsziele</vt:lpstr>
      <vt:lpstr>Aufbau</vt:lpstr>
      <vt:lpstr>Auswertung Spannung</vt:lpstr>
      <vt:lpstr>Auswertung Temperatur</vt:lpstr>
      <vt:lpstr>Kalibration</vt:lpstr>
      <vt:lpstr>Auswertung - Stefan-Boltzmann Gesetz</vt:lpstr>
      <vt:lpstr>PowerPoint-Präsentation</vt:lpstr>
      <vt:lpstr>Stefan-Boltzmann  - nichtlinear</vt:lpstr>
      <vt:lpstr>Emissionsgrad</vt:lpstr>
      <vt:lpstr>Vergleich der Gruppen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Tim Herbermann</cp:lastModifiedBy>
  <cp:revision>74</cp:revision>
  <dcterms:created xsi:type="dcterms:W3CDTF">2017-09-10T10:00:53Z</dcterms:created>
  <dcterms:modified xsi:type="dcterms:W3CDTF">2017-09-22T09:23:41Z</dcterms:modified>
</cp:coreProperties>
</file>