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Maximumsbedingung: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Allgemeiner: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Auflösungsvermögen: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  <a:blipFill>
                <a:blip r:embed="rId2"/>
                <a:stretch>
                  <a:fillRect l="-227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DD0C044-87A7-473D-B8C0-ECB207F8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56061"/>
            <a:ext cx="6386010" cy="28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0099-4E79-43A9-9B94-F4F7561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Rauschmessung Gitter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59F855-4DB0-43D3-A4A4-2B0C4B4A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67" y="1690688"/>
            <a:ext cx="5511252" cy="411621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7070AE-3DF6-44AA-9AE6-BAB0AF6EB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8" y="2322465"/>
            <a:ext cx="1477695" cy="34844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E0FD2F6-9C6A-467A-AA42-A0B0C4194F08}"/>
              </a:ext>
            </a:extLst>
          </p:cNvPr>
          <p:cNvSpPr txBox="1"/>
          <p:nvPr/>
        </p:nvSpPr>
        <p:spPr>
          <a:xfrm>
            <a:off x="2720051" y="2322465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</a:t>
            </a:r>
          </a:p>
          <a:p>
            <a:r>
              <a:rPr lang="de-DE" dirty="0"/>
              <a:t>84° 32,5‘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F478C3-4518-4A18-8AF7-C78327C75CFC}"/>
              </a:ext>
            </a:extLst>
          </p:cNvPr>
          <p:cNvSpPr txBox="1"/>
          <p:nvPr/>
        </p:nvSpPr>
        <p:spPr>
          <a:xfrm>
            <a:off x="2720051" y="3600573"/>
            <a:ext cx="227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Standardabweichung: </a:t>
            </a:r>
          </a:p>
          <a:p>
            <a:r>
              <a:rPr lang="de-DE" dirty="0"/>
              <a:t>1,02‘</a:t>
            </a:r>
          </a:p>
        </p:txBody>
      </p:sp>
    </p:spTree>
    <p:extLst>
      <p:ext uri="{BB962C8B-B14F-4D97-AF65-F5344CB8AC3E}">
        <p14:creationId xmlns:p14="http://schemas.microsoft.com/office/powerpoint/2010/main" val="139805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394-781D-4BF3-8CCD-B3078CBC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</p:spPr>
            <p:txBody>
              <a:bodyPr/>
              <a:lstStyle/>
              <a:p>
                <a:r>
                  <a:rPr lang="de-DE" dirty="0"/>
                  <a:t>Fit ohne Winkelkorrektur</a:t>
                </a:r>
              </a:p>
              <a:p>
                <a:endParaRPr lang="de-DE" dirty="0"/>
              </a:p>
              <a:p>
                <a:r>
                  <a:rPr lang="de-DE" dirty="0"/>
                  <a:t>klare Systematik</a:t>
                </a:r>
              </a:p>
              <a:p>
                <a:endParaRPr lang="de-DE" dirty="0"/>
              </a:p>
              <a:p>
                <a:r>
                  <a:rPr lang="de-DE" dirty="0"/>
                  <a:t>großes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  <a:blipFill>
                <a:blip r:embed="rId2"/>
                <a:stretch>
                  <a:fillRect l="-2496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D8C2CD5-08C5-43B2-A9F1-20D15BF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46" y="1486647"/>
            <a:ext cx="6279921" cy="46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B582B-7F42-4822-A4D4-7D26D62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≈1658,9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≈0.34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Herstellerangabe: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𝐻𝑒𝑟𝑠𝑡𝑒𝑙𝑙𝑒𝑟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≈1666,67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  <a:blipFill>
                <a:blip r:embed="rId2"/>
                <a:stretch>
                  <a:fillRect l="-20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A2460AB-886A-4359-B8F5-D80A391D5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9877" y="-95552"/>
            <a:ext cx="5340629" cy="7587545"/>
          </a:xfrm>
        </p:spPr>
      </p:pic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Brechungsgesetz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de-DE" sz="3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355774-0499-4A63-ABC5-F30F110B2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74" y="1825625"/>
            <a:ext cx="5853251" cy="4351338"/>
          </a:xfrm>
        </p:spPr>
      </p:pic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3"/>
          <a:stretch/>
        </p:blipFill>
        <p:spPr>
          <a:xfrm>
            <a:off x="3910818" y="472131"/>
            <a:ext cx="7849773" cy="633063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3C77282-B968-44ED-A83E-0CD2019C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67" y="2463003"/>
            <a:ext cx="885369" cy="3444193"/>
          </a:xfrm>
        </p:spPr>
      </p:pic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7" y="1389031"/>
            <a:ext cx="6159177" cy="4600135"/>
          </a:xfr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41AB8B-AE87-41B5-BCC9-636CF58B8C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4" y="2714594"/>
            <a:ext cx="5130343" cy="2384436"/>
          </a:xfrm>
        </p:spPr>
      </p:pic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984738"/>
            <a:ext cx="7157455" cy="5345724"/>
          </a:xfrm>
        </p:spPr>
      </p:pic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8EEECA-953B-43D7-9993-CA4243917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8F9DE8-D78E-4C73-933E-4B598B4E3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8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Theoretisch erwartetes Auflösungsvermögen: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Experimentelles Ergebnis: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≈286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61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</vt:lpstr>
      <vt:lpstr>Prisma - Grundlagen</vt:lpstr>
      <vt:lpstr>Rauschmessung Prisma</vt:lpstr>
      <vt:lpstr>Dispersionskurve Prisma</vt:lpstr>
      <vt:lpstr>Anpassung</vt:lpstr>
      <vt:lpstr>PowerPoint-Präsentation</vt:lpstr>
      <vt:lpstr>Auflösungsvermögen</vt:lpstr>
      <vt:lpstr>Gitter - Grundlagen</vt:lpstr>
      <vt:lpstr>Rauschmessung Gitter</vt:lpstr>
      <vt:lpstr>Bestimmung der Gitterkonstanten</vt:lpstr>
      <vt:lpstr>Bestimmung der Gitterkonstanten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Gerald Kolter</cp:lastModifiedBy>
  <cp:revision>11</cp:revision>
  <dcterms:created xsi:type="dcterms:W3CDTF">2017-09-05T12:09:07Z</dcterms:created>
  <dcterms:modified xsi:type="dcterms:W3CDTF">2017-09-05T14:09:44Z</dcterms:modified>
</cp:coreProperties>
</file>