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40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51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6132-ED90-421D-8C49-D949DF905A2D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14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76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Bestimmung des Direktionsmoments</a:t>
            </a:r>
          </a:p>
          <a:p>
            <a:r>
              <a:rPr lang="de-DE" dirty="0"/>
              <a:t>Trägheitsmomente verschiedener Körper</a:t>
            </a:r>
          </a:p>
          <a:p>
            <a:r>
              <a:rPr lang="de-DE" dirty="0"/>
              <a:t>Steinerscher Satz</a:t>
            </a:r>
          </a:p>
        </p:txBody>
      </p:sp>
    </p:spTree>
    <p:extLst>
      <p:ext uri="{BB962C8B-B14F-4D97-AF65-F5344CB8AC3E}">
        <p14:creationId xmlns:p14="http://schemas.microsoft.com/office/powerpoint/2010/main" val="20920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</m:oMath>
                </a14:m>
                <a:endParaRPr lang="de-DE" b="0" dirty="0"/>
              </a:p>
              <a:p>
                <a:endParaRPr lang="de-DE" b="0" dirty="0"/>
              </a:p>
              <a:p>
                <a:r>
                  <a:rPr lang="de-DE" dirty="0"/>
                  <a:t>Schwingung auf der Drillachse: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J</m:t>
                    </m:r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0" dirty="0"/>
                  <a:t> harmonische Schwingung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Trägheitsmoment eines Massepunktes: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Steinerscher Satz: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Aufbau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2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" y="1469835"/>
            <a:ext cx="5830151" cy="4519079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53" y="1469835"/>
            <a:ext cx="6050650" cy="4519079"/>
          </a:xfrm>
        </p:spPr>
      </p:pic>
    </p:spTree>
    <p:extLst>
      <p:ext uri="{BB962C8B-B14F-4D97-AF65-F5344CB8AC3E}">
        <p14:creationId xmlns:p14="http://schemas.microsoft.com/office/powerpoint/2010/main" val="322914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Inhaltsplatzhalt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72171464"/>
                  </p:ext>
                </p:extLst>
              </p:nvPr>
            </p:nvGraphicFramePr>
            <p:xfrm>
              <a:off x="576943" y="2155147"/>
              <a:ext cx="5548086" cy="34909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9362">
                      <a:extLst>
                        <a:ext uri="{9D8B030D-6E8A-4147-A177-3AD203B41FA5}">
                          <a16:colId xmlns:a16="http://schemas.microsoft.com/office/drawing/2014/main" val="2929622784"/>
                        </a:ext>
                      </a:extLst>
                    </a:gridCol>
                    <a:gridCol w="1849362">
                      <a:extLst>
                        <a:ext uri="{9D8B030D-6E8A-4147-A177-3AD203B41FA5}">
                          <a16:colId xmlns:a16="http://schemas.microsoft.com/office/drawing/2014/main" val="2702657725"/>
                        </a:ext>
                      </a:extLst>
                    </a:gridCol>
                    <a:gridCol w="1849362">
                      <a:extLst>
                        <a:ext uri="{9D8B030D-6E8A-4147-A177-3AD203B41FA5}">
                          <a16:colId xmlns:a16="http://schemas.microsoft.com/office/drawing/2014/main" val="1635914478"/>
                        </a:ext>
                      </a:extLst>
                    </a:gridCol>
                  </a:tblGrid>
                  <a:tr h="872621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Messung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 durch Maxima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 durch Minima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50446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0.5857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0.5859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1896261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0.5858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0.5858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765033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0.5859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471682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958098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0.5856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6005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Inhaltsplatzhalt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72171464"/>
                  </p:ext>
                </p:extLst>
              </p:nvPr>
            </p:nvGraphicFramePr>
            <p:xfrm>
              <a:off x="576943" y="2155147"/>
              <a:ext cx="5548086" cy="34909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9362">
                      <a:extLst>
                        <a:ext uri="{9D8B030D-6E8A-4147-A177-3AD203B41FA5}">
                          <a16:colId xmlns:a16="http://schemas.microsoft.com/office/drawing/2014/main" val="2929622784"/>
                        </a:ext>
                      </a:extLst>
                    </a:gridCol>
                    <a:gridCol w="1849362">
                      <a:extLst>
                        <a:ext uri="{9D8B030D-6E8A-4147-A177-3AD203B41FA5}">
                          <a16:colId xmlns:a16="http://schemas.microsoft.com/office/drawing/2014/main" val="2702657725"/>
                        </a:ext>
                      </a:extLst>
                    </a:gridCol>
                    <a:gridCol w="1849362">
                      <a:extLst>
                        <a:ext uri="{9D8B030D-6E8A-4147-A177-3AD203B41FA5}">
                          <a16:colId xmlns:a16="http://schemas.microsoft.com/office/drawing/2014/main" val="1635914478"/>
                        </a:ext>
                      </a:extLst>
                    </a:gridCol>
                  </a:tblGrid>
                  <a:tr h="872621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Messung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 durch Maxima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 durch Minima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50446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660" t="-170115" r="-100990" b="-397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0115" r="-658" b="-397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1896261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660" t="-273256" r="-100990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73256" r="-658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765033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660" t="-373256" r="-100990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73256" r="-658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71682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660" t="-473256" r="-100990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73256" r="-658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4958098"/>
                      </a:ext>
                    </a:extLst>
                  </a:tr>
                  <a:tr h="52365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660" t="-573256" r="-10099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73256" r="-658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6005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Inhaltsplatzhalter 12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27950429"/>
                  </p:ext>
                </p:extLst>
              </p:nvPr>
            </p:nvGraphicFramePr>
            <p:xfrm>
              <a:off x="6651624" y="2155147"/>
              <a:ext cx="5108576" cy="22136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4288">
                      <a:extLst>
                        <a:ext uri="{9D8B030D-6E8A-4147-A177-3AD203B41FA5}">
                          <a16:colId xmlns:a16="http://schemas.microsoft.com/office/drawing/2014/main" val="1523577961"/>
                        </a:ext>
                      </a:extLst>
                    </a:gridCol>
                    <a:gridCol w="2554288">
                      <a:extLst>
                        <a:ext uri="{9D8B030D-6E8A-4147-A177-3AD203B41FA5}">
                          <a16:colId xmlns:a16="http://schemas.microsoft.com/office/drawing/2014/main" val="3386454663"/>
                        </a:ext>
                      </a:extLst>
                    </a:gridCol>
                  </a:tblGrid>
                  <a:tr h="54770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extLst>
                      <a:ext uri="{0D108BD9-81ED-4DB2-BD59-A6C34878D82A}">
                        <a16:rowId xmlns:a16="http://schemas.microsoft.com/office/drawing/2014/main" val="3385308220"/>
                      </a:ext>
                    </a:extLst>
                  </a:tr>
                  <a:tr h="5553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 marL="91468" marR="91468"/>
                    </a:tc>
                    <a:extLst>
                      <a:ext uri="{0D108BD9-81ED-4DB2-BD59-A6C34878D82A}">
                        <a16:rowId xmlns:a16="http://schemas.microsoft.com/office/drawing/2014/main" val="2209260883"/>
                      </a:ext>
                    </a:extLst>
                  </a:tr>
                  <a:tr h="5553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 + 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0.9638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 marL="91468" marR="91468"/>
                    </a:tc>
                    <a:extLst>
                      <a:ext uri="{0D108BD9-81ED-4DB2-BD59-A6C34878D82A}">
                        <a16:rowId xmlns:a16="http://schemas.microsoft.com/office/drawing/2014/main" val="2933507932"/>
                      </a:ext>
                    </a:extLst>
                  </a:tr>
                  <a:tr h="5553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+ 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1.253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/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</a:t>
                          </a:r>
                        </a:p>
                      </a:txBody>
                      <a:tcPr marL="91468" marR="91468"/>
                    </a:tc>
                    <a:extLst>
                      <a:ext uri="{0D108BD9-81ED-4DB2-BD59-A6C34878D82A}">
                        <a16:rowId xmlns:a16="http://schemas.microsoft.com/office/drawing/2014/main" val="5052382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Inhaltsplatzhalter 12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27950429"/>
                  </p:ext>
                </p:extLst>
              </p:nvPr>
            </p:nvGraphicFramePr>
            <p:xfrm>
              <a:off x="6651624" y="2155147"/>
              <a:ext cx="5108576" cy="22136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4288">
                      <a:extLst>
                        <a:ext uri="{9D8B030D-6E8A-4147-A177-3AD203B41FA5}">
                          <a16:colId xmlns:a16="http://schemas.microsoft.com/office/drawing/2014/main" val="1523577961"/>
                        </a:ext>
                      </a:extLst>
                    </a:gridCol>
                    <a:gridCol w="2554288">
                      <a:extLst>
                        <a:ext uri="{9D8B030D-6E8A-4147-A177-3AD203B41FA5}">
                          <a16:colId xmlns:a16="http://schemas.microsoft.com/office/drawing/2014/main" val="3386454663"/>
                        </a:ext>
                      </a:extLst>
                    </a:gridCol>
                  </a:tblGrid>
                  <a:tr h="54770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extLst>
                      <a:ext uri="{0D108BD9-81ED-4DB2-BD59-A6C34878D82A}">
                        <a16:rowId xmlns:a16="http://schemas.microsoft.com/office/drawing/2014/main" val="3385308220"/>
                      </a:ext>
                    </a:extLst>
                  </a:tr>
                  <a:tr h="5553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3"/>
                          <a:stretch>
                            <a:fillRect l="-100477" t="-104396" r="-477" b="-2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260883"/>
                      </a:ext>
                    </a:extLst>
                  </a:tr>
                  <a:tr h="5553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 + 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3"/>
                          <a:stretch>
                            <a:fillRect l="-100477" t="-202174" r="-477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507932"/>
                      </a:ext>
                    </a:extLst>
                  </a:tr>
                  <a:tr h="5553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+ 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3"/>
                          <a:stretch>
                            <a:fillRect l="-100477" t="-305495" r="-477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2382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186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Feder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45586378"/>
                  </p:ext>
                </p:extLst>
              </p:nvPr>
            </p:nvGraphicFramePr>
            <p:xfrm>
              <a:off x="566058" y="2757713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2.4075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2.6122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2.9718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3.4063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3.8338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45586378"/>
                  </p:ext>
                </p:extLst>
              </p:nvPr>
            </p:nvGraphicFramePr>
            <p:xfrm>
              <a:off x="566058" y="2757713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106579" r="-101907" b="-4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106579" r="-538" b="-4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206579" r="-101907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206579" r="-538" b="-3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306579" r="-101907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306579" r="-538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406579" r="-101907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406579" r="-53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506579" r="-10190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506579" r="-538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Feder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337675368"/>
                  </p:ext>
                </p:extLst>
              </p:nvPr>
            </p:nvGraphicFramePr>
            <p:xfrm>
              <a:off x="6400800" y="2757713"/>
              <a:ext cx="5586412" cy="27722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2.834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0.0499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3.1559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0.0998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3.6155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0.1479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4.1681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0.1996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4.7986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0.2495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0.0006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5.4773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0.2994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337675368"/>
                  </p:ext>
                </p:extLst>
              </p:nvPr>
            </p:nvGraphicFramePr>
            <p:xfrm>
              <a:off x="6400800" y="2757713"/>
              <a:ext cx="5586412" cy="27722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322" t="-107692" r="-132817" b="-5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5222" t="-107692" r="-468" b="-5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322" t="-207692" r="-132817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5222" t="-207692" r="-468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322" t="-303030" r="-132817" b="-3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5222" t="-303030" r="-468" b="-31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322" t="-409231" r="-132817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5222" t="-409231" r="-468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322" t="-509231" r="-132817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5222" t="-509231" r="-468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3960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322" t="-609231" r="-13281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5222" t="-609231" r="-468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63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5" y="1262743"/>
            <a:ext cx="6792457" cy="3323772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812800"/>
            <a:ext cx="6253028" cy="5820228"/>
          </a:xfr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4" y="4554265"/>
            <a:ext cx="6792457" cy="20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7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90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PowerPoint-Präsentation</vt:lpstr>
      <vt:lpstr>Gliederung</vt:lpstr>
      <vt:lpstr>Grundlagen</vt:lpstr>
      <vt:lpstr>Aufbau</vt:lpstr>
      <vt:lpstr>Direktionsmoment</vt:lpstr>
      <vt:lpstr>Trägheitsmomente – Zylinder I</vt:lpstr>
      <vt:lpstr>Trägheitsmomente – Zylinder II</vt:lpstr>
      <vt:lpstr>Steinerscher Satz I</vt:lpstr>
      <vt:lpstr>Steinerscher Satz II</vt:lpstr>
      <vt:lpstr>Steinerscher Satz III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Herbermann</dc:creator>
  <cp:lastModifiedBy>Tim Herbermann</cp:lastModifiedBy>
  <cp:revision>11</cp:revision>
  <dcterms:created xsi:type="dcterms:W3CDTF">2017-03-28T17:17:03Z</dcterms:created>
  <dcterms:modified xsi:type="dcterms:W3CDTF">2017-03-29T05:52:51Z</dcterms:modified>
</cp:coreProperties>
</file>