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3D88-F217-49F6-BFE4-72022991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6C487-C99D-4E8C-B747-94D24E38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8A3B0-24C5-4A12-864F-4E90A48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D8423-4298-40F8-8FF4-6D6EC00A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9882F-962E-4E58-B38B-AC10F08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A085-A05E-460B-95C5-1B40418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CB3B9D-8670-4300-A989-E7FE3BBE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CB222-2C7B-4F7D-9716-4EA908B2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41CA-644F-4EB9-B83F-31B34CD9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1B6B7-78A9-45B7-A6B1-046C5E1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8119AF-AF59-44C5-AA96-2642AED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A2DEF-C10D-4BB2-88C3-EB0EE00F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28134-2DB3-4E9F-9659-F1A9CEE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8AE64-BD4A-41DD-BCD7-306E55A9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C5493-569F-4A94-B6F0-8B0E216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17BF-DE61-437E-BF76-8E7DBF1F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91D5-68A9-4B33-9EA0-262DFEEA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5C9A2-A55A-4C27-86B2-9FBE7346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9B749-5E55-4767-A967-F6732DB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7BCE2-5A0E-479E-B294-0F0E4ACB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2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5007E-229B-4797-9326-D5693BDD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840C9-C1B2-4014-BFAC-B2E5ABAA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7FF2B-4473-4D59-B526-A32FDC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1BFE8-0D13-456C-B0BA-C52FCD3C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2D820-8039-4A83-A271-B66F571D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F6F4-515E-48DD-ACA7-F45D9379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0243-3DF2-4939-A9C1-C8AD3DFA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1641A-8914-4836-AE93-72FB7C6B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991A1-7AC2-4CD2-B394-5971A03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F539B1-4B29-4F10-B650-FA798D0E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7CEFD-B16B-43EC-95ED-49E39F5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F8D4D-9517-4303-B819-B6551FD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F6E9F-9B0C-4D71-A41B-E90182FD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CAC11-4557-44B4-B7E9-529F4C6E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F172E9-095B-4436-A16C-038C86DE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963CD-6DAE-480A-A0F2-AB0229C0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9A3338-4208-4E04-BB3B-0AA07229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EA87E3-0228-4405-A7D2-3092B00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9336AB-9942-4C29-BD8C-27770DA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1B00-ED54-43AC-BD61-52ED0640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FC69C0-1975-4DBB-8CFA-55D6A97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46DB0D-CCDF-4DDC-A75F-9F4FB82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8C32AC-8EFB-4E67-8BB6-D6856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4853F5-558C-456C-8DF6-FFCDDFE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06F5B6-6913-453E-9888-22CC5862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B810D-C3AF-475D-8BEC-CA35719D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D052B-E730-40D5-A860-FEB851D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D65FD-AB95-452F-A69D-E35314B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A4445-D151-4F51-95EB-D28ADD6F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5AC32-8F1D-483E-AA52-A1DBB91B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D3425-AAE0-4649-B87C-9A06A48A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3E6E0C-EF54-4886-A615-06E26374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5CED3-1803-425E-982E-1E240BB1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73756-123C-416B-8463-0922904E6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E2148-224B-4683-AA50-1E5D8A09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79F96-D23D-4C60-930C-93413EA4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C78071-7503-4562-9CD5-4680C33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6C45C-44F6-4150-B7C7-847EB79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2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B2BBC-E90A-4135-9A6F-5ECEEE0B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BC047-EFC9-4E69-B73C-57301169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C5BBA-A2C5-4C1F-AAAE-3B063A764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B09E3-1C67-412E-8C34-DC41266E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C862-8EF4-4514-A286-95519979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CB9E-83CB-4A52-9441-B9AFD8D32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dirty="0"/>
              <a:t>Optik 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6EB6E-2D73-4521-8FD6-6360A286C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150004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58BB-31E2-4B6B-8664-EEE6B59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3B2ED-DABA-4C84-90F3-4EADDE41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8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02199-7F45-4766-93EF-D0413E7C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FADC82-BB8A-4179-A3B6-965067150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42" y="365125"/>
            <a:ext cx="3817969" cy="5980530"/>
          </a:xfrm>
        </p:spPr>
      </p:pic>
    </p:spTree>
    <p:extLst>
      <p:ext uri="{BB962C8B-B14F-4D97-AF65-F5344CB8AC3E}">
        <p14:creationId xmlns:p14="http://schemas.microsoft.com/office/powerpoint/2010/main" val="41367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Prisma -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86058-C979-4F4A-A468-5D9D3A72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Zusammenhang minimaler Ablenkungswinkel und Brechungsindex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3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3"/>
          <a:stretch/>
        </p:blipFill>
        <p:spPr>
          <a:xfrm>
            <a:off x="3910818" y="472131"/>
            <a:ext cx="7849773" cy="6330635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74FF9B-FEBF-4050-BC52-E441AE6A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4100" dirty="0"/>
              <a:t>Rauschmessung Prisma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3C77282-B968-44ED-A83E-0CD2019C5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67" y="2305869"/>
            <a:ext cx="925762" cy="3601328"/>
          </a:xfrm>
        </p:spPr>
      </p:pic>
    </p:spTree>
    <p:extLst>
      <p:ext uri="{BB962C8B-B14F-4D97-AF65-F5344CB8AC3E}">
        <p14:creationId xmlns:p14="http://schemas.microsoft.com/office/powerpoint/2010/main" val="5008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77797E-31AF-4EBD-AECF-B265499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Dispersionskurve Prisma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F38A456-CD1C-41F6-9F6D-EC96B9816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50" y="1786596"/>
            <a:ext cx="6159177" cy="4600135"/>
          </a:xfrm>
        </p:spPr>
      </p:pic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BF87D6D3-4769-4267-B5DE-0AF85080E2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8" y="2489981"/>
            <a:ext cx="5050303" cy="3193367"/>
          </a:xfrm>
        </p:spPr>
      </p:pic>
    </p:spTree>
    <p:extLst>
      <p:ext uri="{BB962C8B-B14F-4D97-AF65-F5344CB8AC3E}">
        <p14:creationId xmlns:p14="http://schemas.microsoft.com/office/powerpoint/2010/main" val="18712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190EE0-9F8D-4F91-B62E-45F8688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0" dirty="0"/>
                  <a:t>Vernachlässigung der </a:t>
                </a:r>
                <a:r>
                  <a:rPr lang="de-DE" b="0" dirty="0" err="1"/>
                  <a:t>Hg</a:t>
                </a:r>
                <a:r>
                  <a:rPr lang="de-DE" b="0" dirty="0"/>
                  <a:t>-Linie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=404,66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b="0" dirty="0"/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  <a:blipFill>
                <a:blip r:embed="rId2"/>
                <a:stretch>
                  <a:fillRect l="-23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26BEF823-8FC9-4367-9516-0F66313E7D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71" y="1440259"/>
            <a:ext cx="6342029" cy="4736703"/>
          </a:xfrm>
        </p:spPr>
      </p:pic>
    </p:spTree>
    <p:extLst>
      <p:ext uri="{BB962C8B-B14F-4D97-AF65-F5344CB8AC3E}">
        <p14:creationId xmlns:p14="http://schemas.microsoft.com/office/powerpoint/2010/main" val="390963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C14C-59AD-45CD-83B4-7378B0BF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EEECA-953B-43D7-9993-CA4243917A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8F9DE8-D78E-4C73-933E-4B598B4E37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8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A4D34-56D0-4F1B-944B-DE8AB42A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Auflösungsvermögen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E64F1-CA89-4920-9FF0-64F38C0ACA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971394-0059-4ED0-B4D7-4D58F53DDC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Optik I</vt:lpstr>
      <vt:lpstr>Inhalt</vt:lpstr>
      <vt:lpstr>Aufbau</vt:lpstr>
      <vt:lpstr>Prisma - Grundlagen</vt:lpstr>
      <vt:lpstr>Rauschmessung Prisma</vt:lpstr>
      <vt:lpstr>Dispersionskurve Prisma</vt:lpstr>
      <vt:lpstr>Anpassung</vt:lpstr>
      <vt:lpstr>PowerPoint-Präsentation</vt:lpstr>
      <vt:lpstr>Auflösungsvermögen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</dc:title>
  <dc:creator>Tim Herbermann</dc:creator>
  <cp:lastModifiedBy>Tim Herbermann</cp:lastModifiedBy>
  <cp:revision>4</cp:revision>
  <dcterms:created xsi:type="dcterms:W3CDTF">2017-09-05T12:09:07Z</dcterms:created>
  <dcterms:modified xsi:type="dcterms:W3CDTF">2017-09-05T12:49:07Z</dcterms:modified>
</cp:coreProperties>
</file>