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9"/>
  </p:notesMasterIdLst>
  <p:sldIdLst>
    <p:sldId id="256" r:id="rId2"/>
    <p:sldId id="272" r:id="rId3"/>
    <p:sldId id="257" r:id="rId4"/>
    <p:sldId id="27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63138F-52B9-48D1-917C-ADEDA442D359}">
          <p14:sldIdLst>
            <p14:sldId id="256"/>
            <p14:sldId id="272"/>
            <p14:sldId id="257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Berger" initials="MB" lastIdx="2" clrIdx="0">
    <p:extLst>
      <p:ext uri="{19B8F6BF-5375-455C-9EA6-DF929625EA0E}">
        <p15:presenceInfo xmlns:p15="http://schemas.microsoft.com/office/powerpoint/2012/main" userId="Moritz 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106" d="100"/>
          <a:sy n="106" d="100"/>
        </p:scale>
        <p:origin x="180" y="10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C8B4-C01D-4C4B-B2C1-193EFE01F134}" type="datetimeFigureOut">
              <a:rPr lang="de-DE" smtClean="0"/>
              <a:t>22.03.2017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3137-8FBE-4AF7-BF64-B35CB96DD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7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8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3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9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2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87-A01E-4E59-84A9-D4B06E594730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7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AA13-E667-49F5-B5FC-888D69788025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0FA9-1C5C-483F-9E75-8A06D8F0432C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CD7D-83DE-47EA-8CA7-72D53165801B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2-F227-446A-8065-0B487AA3B4A0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2A77-B875-486A-8AA7-B3723C0F6025}" type="datetime1">
              <a:rPr lang="de-DE" smtClean="0"/>
              <a:t>22.03.2017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F73A-EEB2-4ECC-BA5D-2FF390683CDC}" type="datetime1">
              <a:rPr lang="de-DE" smtClean="0"/>
              <a:t>22.03.2017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C7B8-A847-45CD-A692-9AC7472C86BC}" type="datetime1">
              <a:rPr lang="de-DE" smtClean="0"/>
              <a:t>22.03.2017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CF8E-FE1A-45AF-98DE-474C2ABB4357}" type="datetime1">
              <a:rPr lang="de-DE" smtClean="0"/>
              <a:t>22.03.2017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1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45C-6441-48F1-8273-95001BAE8440}" type="datetime1">
              <a:rPr lang="de-DE" smtClean="0"/>
              <a:t>22.03.2017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5F6-4296-47A2-AE42-D9153D542677}" type="datetime1">
              <a:rPr lang="de-DE" smtClean="0"/>
              <a:t>22.03.2017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512183-C31C-41B4-8D5B-8F2FD2DD4FB5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3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Elektronik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r>
              <a:rPr lang="de-DE" dirty="0"/>
              <a:t>Von: Moritz Berger, Gerald Kolter,  Tim Herbermann,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252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Charakterisierung Widerstand</a:t>
            </a:r>
          </a:p>
          <a:p>
            <a:endParaRPr lang="de-DE" dirty="0" smtClean="0"/>
          </a:p>
          <a:p>
            <a:r>
              <a:rPr lang="de-DE" dirty="0" smtClean="0"/>
              <a:t>Auf- und Entladung Kondensator</a:t>
            </a:r>
          </a:p>
          <a:p>
            <a:endParaRPr lang="de-DE" dirty="0" smtClean="0"/>
          </a:p>
          <a:p>
            <a:r>
              <a:rPr lang="de-DE" dirty="0" smtClean="0"/>
              <a:t>RLC – Schwingkreis</a:t>
            </a:r>
          </a:p>
          <a:p>
            <a:endParaRPr lang="de-DE" dirty="0" smtClean="0"/>
          </a:p>
          <a:p>
            <a:r>
              <a:rPr lang="de-DE" dirty="0" smtClean="0"/>
              <a:t>Gekoppelte LC – Schwingkreise: Schwebung</a:t>
            </a:r>
          </a:p>
          <a:p>
            <a:endParaRPr lang="de-DE" dirty="0" smtClean="0"/>
          </a:p>
          <a:p>
            <a:r>
              <a:rPr lang="de-DE" dirty="0" smtClean="0"/>
              <a:t>Gekoppelte LC-Schwingkreise: Gleich- und Gegensinnig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5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Charakterisierung Widerstand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Ziel</a:t>
                </a:r>
              </a:p>
              <a:p>
                <a:pPr lvl="1"/>
                <a:r>
                  <a:rPr lang="de-DE" dirty="0" smtClean="0"/>
                  <a:t>Charakterisierung eines Widerstands</a:t>
                </a: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r>
                  <a:rPr lang="de-DE" dirty="0" smtClean="0"/>
                  <a:t>Ohm‘sches Gesetz:</a:t>
                </a:r>
                <a:endParaRPr lang="de-DE" dirty="0"/>
              </a:p>
              <a:p>
                <a:pPr lvl="1"/>
                <a:r>
                  <a:rPr lang="de-DE" dirty="0" smtClean="0"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7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Charakterisierung Widerstand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6225629" cy="4351337"/>
          </a:xfrm>
        </p:spPr>
        <p:txBody>
          <a:bodyPr/>
          <a:lstStyle/>
          <a:p>
            <a:pPr lvl="1"/>
            <a:r>
              <a:rPr lang="de-DE" dirty="0" smtClean="0"/>
              <a:t>Spannungsquelle, Strommesser, Widerstand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Kurzes Intervall, viele Messwerte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89" y="1691322"/>
            <a:ext cx="4950740" cy="44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Charakterisierung Widerstand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1"/>
            <a:ext cx="4876663" cy="1023042"/>
          </a:xfrm>
        </p:spPr>
        <p:txBody>
          <a:bodyPr/>
          <a:lstStyle/>
          <a:p>
            <a:pPr lvl="1"/>
            <a:r>
              <a:rPr lang="de-DE" dirty="0" smtClean="0"/>
              <a:t>Lineare Regression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41" y="1425940"/>
            <a:ext cx="7032710" cy="361684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0" y="5187481"/>
            <a:ext cx="9995026" cy="11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 smtClean="0"/>
                  <a:t>Ziel</a:t>
                </a:r>
              </a:p>
              <a:p>
                <a:pPr lvl="1"/>
                <a:r>
                  <a:rPr lang="de-DE" dirty="0" smtClean="0"/>
                  <a:t>Schwebung</a:t>
                </a:r>
              </a:p>
              <a:p>
                <a:pPr lvl="1"/>
                <a:r>
                  <a:rPr lang="de-DE" dirty="0" smtClean="0"/>
                  <a:t>Kopplung</a:t>
                </a:r>
              </a:p>
              <a:p>
                <a:pPr lvl="1"/>
                <a:r>
                  <a:rPr lang="de-DE" dirty="0" smtClean="0"/>
                  <a:t>Zeitdifferenz</a:t>
                </a:r>
                <a:endParaRPr lang="de-DE" dirty="0" smtClean="0"/>
              </a:p>
              <a:p>
                <a:endParaRPr lang="de-DE" dirty="0"/>
              </a:p>
              <a:p>
                <a:r>
                  <a:rPr lang="de-DE" dirty="0" smtClean="0"/>
                  <a:t>Kopplung: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 smtClean="0"/>
              </a:p>
              <a:p>
                <a:r>
                  <a:rPr lang="de-DE" dirty="0" smtClean="0"/>
                  <a:t>Zeitdifferenz: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⋅[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b="0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6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5483245" cy="4351337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2 getrennte Schwingkreise</a:t>
            </a:r>
          </a:p>
          <a:p>
            <a:pPr lvl="1"/>
            <a:endParaRPr lang="de-DE" dirty="0"/>
          </a:p>
          <a:p>
            <a:pPr lvl="1"/>
            <a:r>
              <a:rPr lang="de-DE" smtClean="0"/>
              <a:t>Spannungsquelle überbrücken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50" y="1457933"/>
            <a:ext cx="4844330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31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Breitbild</PresentationFormat>
  <Paragraphs>50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Wingdings 2</vt:lpstr>
      <vt:lpstr>HDOfficeLightV0</vt:lpstr>
      <vt:lpstr>Elektronik</vt:lpstr>
      <vt:lpstr>Gliederung</vt:lpstr>
      <vt:lpstr>Charakterisierung Widerstand</vt:lpstr>
      <vt:lpstr>Charakterisierung Widerstand</vt:lpstr>
      <vt:lpstr>Charakterisierung Widerstand</vt:lpstr>
      <vt:lpstr>Gekoppelte LC – Schwingkreise: Schwebung</vt:lpstr>
      <vt:lpstr>Gekoppelte LC – Schwingkreise: Schwebung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Wärmelehre: Dampfdruckkurve</dc:title>
  <dc:creator>Moritz Berger</dc:creator>
  <cp:lastModifiedBy>Gerald Kolter</cp:lastModifiedBy>
  <cp:revision>51</cp:revision>
  <dcterms:created xsi:type="dcterms:W3CDTF">2017-03-16T10:40:48Z</dcterms:created>
  <dcterms:modified xsi:type="dcterms:W3CDTF">2017-03-22T21:35:35Z</dcterms:modified>
</cp:coreProperties>
</file>