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Wärmestrahlung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6C73-9CEE-48D2-B536-8F6945E8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75" y="377901"/>
            <a:ext cx="10515600" cy="1325563"/>
          </a:xfrm>
        </p:spPr>
        <p:txBody>
          <a:bodyPr/>
          <a:lstStyle/>
          <a:p>
            <a:r>
              <a:rPr lang="de-DE" dirty="0"/>
              <a:t>Stefan-Boltzmann  - nichtlinear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00546EF-3E60-4C49-B203-4647A6A7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2" y="2105507"/>
            <a:ext cx="5218712" cy="38488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3E22C-432C-47B1-A208-AAA0AD6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9D6-A852-4955-94EA-65B6DFA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1C237-87D8-46F9-8E68-021827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93BE7F-FE08-4E13-997A-DCA6DFAF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12" y="2105507"/>
            <a:ext cx="5449963" cy="3756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/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blipFill>
                <a:blip r:embed="rId4"/>
                <a:stretch>
                  <a:fillRect l="-2889" t="-657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0E79-C288-4B86-9D78-AE3FBEC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Emissionsgrad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7CF9B-C9B2-4961-8969-E9D66BB1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636BC-D11A-4AC9-A768-21D9914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3811-14B3-4A0A-B3D2-9C91933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3C465-31C1-4CB6-8D47-C4AFB5F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54144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9C21-BA51-4632-9912-A59537B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Gruppen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4DED0-C7BF-420E-92E8-CD2F18A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4C512-2052-4737-8035-C02E028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9B09A-3ECF-4009-945D-C1B1588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D3D5-37BC-4EF8-93D7-CC849A0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1FA29-199C-4FD1-8074-7342C331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Stefan-Boltzmann Gesetz wurde bestätigt</a:t>
            </a:r>
          </a:p>
          <a:p>
            <a:endParaRPr lang="de-DE" dirty="0"/>
          </a:p>
          <a:p>
            <a:r>
              <a:rPr lang="de-DE" dirty="0"/>
              <a:t>Bestimmung der Emissionsgrade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B375C-5702-4AA8-9D9F-D1C550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A31B-265A-4E9F-88A7-F58C48A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065A-F565-4465-A86B-6BB2F87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69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Kalibration Thermometer</a:t>
            </a:r>
          </a:p>
          <a:p>
            <a:pPr lvl="1"/>
            <a:r>
              <a:rPr lang="de-DE" dirty="0"/>
              <a:t>Bestätigung Stefan-Boltzmann Gesetz</a:t>
            </a:r>
          </a:p>
          <a:p>
            <a:pPr lvl="1"/>
            <a:r>
              <a:rPr lang="de-DE" dirty="0"/>
              <a:t>Berechnung Emissionsgrad</a:t>
            </a:r>
          </a:p>
          <a:p>
            <a:pPr lvl="1"/>
            <a:r>
              <a:rPr lang="de-DE" dirty="0"/>
              <a:t>Nicht-linearer Fit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2ECB1-6F25-4076-A996-309A73D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1D413-7CD9-4D00-AAAF-89D21D1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des Emissionsgrads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⇒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𝑔𝑒𝑚𝑒𝑠𝑠𝑒𝑛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F8940-6C45-4F86-9C2A-37C75F3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BBECC-4133-4E0F-BEEF-1D5CCBB2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Gemessene Spannung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de-DE" b="0" dirty="0"/>
                  <a:t>29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=0.276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  <a:blipFill>
                <a:blip r:embed="rId2"/>
                <a:stretch>
                  <a:fillRect l="-33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F1AF5C-B139-44D3-BFBB-B2D7D5E9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5" y="1127886"/>
            <a:ext cx="7197287" cy="504907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785495E-E22B-4F03-801F-DBFB23C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443EDD-11E7-4191-AE46-B6308B4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A70-70D4-4DF6-B59A-B4CB9D7F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52"/>
            <a:ext cx="10515600" cy="721553"/>
          </a:xfrm>
        </p:spPr>
        <p:txBody>
          <a:bodyPr/>
          <a:lstStyle/>
          <a:p>
            <a:r>
              <a:rPr lang="de-DE" dirty="0"/>
              <a:t>Auswertung Spannung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CD3A5-C8CF-486D-9F71-7321469C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560443" cy="530087"/>
          </a:xfrm>
        </p:spPr>
        <p:txBody>
          <a:bodyPr/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AB41B-CD00-4284-A3D0-7CC12FD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F121-D9F6-40B4-920F-54B04B7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98A4-F3BD-49D0-A766-2FEC6C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3E503F-0C47-478D-AB22-717B0AF1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" y="1855305"/>
            <a:ext cx="5433391" cy="4007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9695AB-F1CF-48C1-B8EB-60B486168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09" y="1855305"/>
            <a:ext cx="5433391" cy="40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A914-A923-4493-8EA8-0FEB183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F059D-1A12-4E8F-859F-5516BC04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7122" cy="440497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9CC28-4447-496D-A230-377FBD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63D6-408D-4AD8-87B0-96B24AE2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3E5A-3CB8-4BBC-AF6C-B7DD657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72E0B7-CDD5-4485-A02B-8A80814B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1363"/>
            <a:ext cx="5573207" cy="41102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066F2A-BCED-4999-9527-7127BB38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31" y="2031363"/>
            <a:ext cx="5531933" cy="40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20BB-5001-4CF1-B72C-BB65D66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𝐶𝐴𝑆𝑆𝑌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AE0F-854D-4F05-A727-D7F4AF1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BA79A-012F-42D1-B75D-80803CD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CAE9-7A80-4A67-80E2-3116D57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Stefan-Boltzmann Gesetz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797596" cy="93082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797596" cy="930827"/>
              </a:xfrm>
              <a:blipFill>
                <a:blip r:embed="rId2"/>
                <a:stretch>
                  <a:fillRect l="-2729" t="-10458" b="-4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B897D0-66FD-4982-9C77-4774C9B1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44" y="1752546"/>
            <a:ext cx="5583142" cy="416990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1659-FD2F-437A-852A-889434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EBE65C-3C72-4D02-823B-DF2C0D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3DCFF3-0FF8-431E-99DE-53E57F5E6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5" y="2756452"/>
            <a:ext cx="5115345" cy="35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7D48-0D7E-4E4F-BDB7-2DA4856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7DBC6-D843-424C-AC18-D9B84DFF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ED1DA-7D57-48C7-96DF-E4AB87CD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767A-4D7D-421C-99F9-4A748E0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3344-4BFE-4431-B6D6-1CB72C4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329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83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Wärmestrahlung</vt:lpstr>
      <vt:lpstr>Gliederung</vt:lpstr>
      <vt:lpstr>Versuchsziele</vt:lpstr>
      <vt:lpstr>Aufbau</vt:lpstr>
      <vt:lpstr>Auswertung Spannung</vt:lpstr>
      <vt:lpstr>Auswertung Temperatur</vt:lpstr>
      <vt:lpstr>Kalibration</vt:lpstr>
      <vt:lpstr>Auswertung - Stefan-Boltzmann Gesetz</vt:lpstr>
      <vt:lpstr>PowerPoint-Präsentation</vt:lpstr>
      <vt:lpstr>Stefan-Boltzmann  - nichtlinear</vt:lpstr>
      <vt:lpstr>Emissionsgrad</vt:lpstr>
      <vt:lpstr>Vergleich der Gruppen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Sebastian</cp:lastModifiedBy>
  <cp:revision>73</cp:revision>
  <dcterms:created xsi:type="dcterms:W3CDTF">2017-09-10T10:00:53Z</dcterms:created>
  <dcterms:modified xsi:type="dcterms:W3CDTF">2017-09-22T08:55:37Z</dcterms:modified>
</cp:coreProperties>
</file>