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71" r:id="rId9"/>
    <p:sldId id="261" r:id="rId10"/>
    <p:sldId id="263" r:id="rId11"/>
    <p:sldId id="267" r:id="rId12"/>
    <p:sldId id="268" r:id="rId13"/>
    <p:sldId id="272" r:id="rId14"/>
    <p:sldId id="262" r:id="rId15"/>
    <p:sldId id="264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6132-ED90-421D-8C49-D949DF905A2D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Berger, Gerald Kolter, </a:t>
            </a:r>
            <a:r>
              <a:rPr lang="de-DE" b="1" dirty="0"/>
              <a:t>Tim Herbermann</a:t>
            </a:r>
            <a:r>
              <a:rPr lang="de-DE" dirty="0"/>
              <a:t>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00299044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𝑡h𝑒𝑜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0.1741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0.67588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00299044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5208" r="-10042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5208" r="-42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105208" r="-200000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105208" r="-10042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205208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205208" r="-10042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205208" r="-42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305208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305208" r="-10042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305208" r="-42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=21.81±0.03±0.03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	(Feder 3)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1" b="2440"/>
          <a:stretch/>
        </p:blipFill>
        <p:spPr>
          <a:xfrm>
            <a:off x="0" y="1957078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Trägheitsmomente – Kugel und Scheibe I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2" y="1690688"/>
            <a:ext cx="6077418" cy="4539071"/>
          </a:xfrm>
        </p:spPr>
      </p:pic>
    </p:spTree>
    <p:extLst>
      <p:ext uri="{BB962C8B-B14F-4D97-AF65-F5344CB8AC3E}">
        <p14:creationId xmlns:p14="http://schemas.microsoft.com/office/powerpoint/2010/main" val="19145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Kugel und Scheibe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mtClean="0"/>
                                  </m:ctrlPr>
                                </m:sSubPr>
                                <m:e>
                                  <m:r>
                                    <a:rPr lang="de-DE" smtClean="0"/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/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/>
                                <m:t>𝑔</m:t>
                              </m:r>
                              <m:sSup>
                                <m:sSupPr>
                                  <m:ctrlPr>
                                    <a:rPr lang="de-DE" dirty="0" smtClean="0"/>
                                  </m:ctrlPr>
                                </m:sSupPr>
                                <m:e>
                                  <m:r>
                                    <a:rPr lang="de-DE" dirty="0" smtClean="0"/>
                                    <m:t>𝑚</m:t>
                                  </m:r>
                                </m:e>
                                <m:sup>
                                  <m:r>
                                    <a:rPr lang="de-DE" dirty="0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mtClean="0"/>
                                  </m:ctrlPr>
                                </m:sSubPr>
                                <m:e>
                                  <m:r>
                                    <a:rPr lang="de-DE" smtClean="0"/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/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𝑔</m:t>
                              </m:r>
                              <m:sSup>
                                <m:sSupPr>
                                  <m:ctrlPr>
                                    <a:rPr lang="de-DE" smtClean="0"/>
                                  </m:ctrlPr>
                                </m:sSupPr>
                                <m:e>
                                  <m:r>
                                    <a:rPr lang="de-DE" smtClean="0"/>
                                    <m:t>𝑚</m:t>
                                  </m:r>
                                </m:e>
                                <m:sup>
                                  <m:r>
                                    <a:rPr lang="de-DE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1.6143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1.9612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1.8859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0.0289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1.6891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2.1473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0.0109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0.0054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02" r="-100231" b="-28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902" r="-464" b="-28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72789" r="-200696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789" r="-100231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72789" r="-464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73973" r="-2006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3973" r="-10023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73973" r="-464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=29.71±0.07±0.01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	(Feder 2)</a:t>
                </a: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2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66070" y="3064042"/>
            <a:ext cx="5157787" cy="467728"/>
          </a:xfrm>
        </p:spPr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758031198"/>
                  </p:ext>
                </p:extLst>
              </p:nvPr>
            </p:nvGraphicFramePr>
            <p:xfrm>
              <a:off x="666070" y="3821113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758031198"/>
                  </p:ext>
                </p:extLst>
              </p:nvPr>
            </p:nvGraphicFramePr>
            <p:xfrm>
              <a:off x="666070" y="3821113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06579" r="-101907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06579" r="-538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6579" r="-101907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6579" r="-53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6579" r="-10190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6579" r="-538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6320589" y="3064042"/>
            <a:ext cx="5183188" cy="467728"/>
          </a:xfrm>
        </p:spPr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686750176"/>
                  </p:ext>
                </p:extLst>
              </p:nvPr>
            </p:nvGraphicFramePr>
            <p:xfrm>
              <a:off x="6320589" y="3821113"/>
              <a:ext cx="5586412" cy="27722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686750176"/>
                  </p:ext>
                </p:extLst>
              </p:nvPr>
            </p:nvGraphicFramePr>
            <p:xfrm>
              <a:off x="6320589" y="3821113"/>
              <a:ext cx="5586412" cy="27722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107692" r="-133127" b="-5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107692" r="-467" b="-5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07692" r="-133127" b="-4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207692" r="-467" b="-4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303030" r="-133127" b="-3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303030" r="-467" b="-3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409231" r="-133127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409231" r="-467" b="-2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509231" r="-133127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509231" r="-467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609231" r="-13312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720" t="-609231" r="-467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1" y="1262743"/>
            <a:ext cx="6457217" cy="5186183"/>
          </a:xfrm>
        </p:spPr>
      </p:pic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Direktionsmomente konnten mit Genauigkeit im Promillebereich bestimmt werden</a:t>
                </a:r>
              </a:p>
              <a:p>
                <a:endParaRPr lang="de-DE" dirty="0"/>
              </a:p>
              <a:p>
                <a:r>
                  <a:rPr lang="de-DE" dirty="0"/>
                  <a:t>Trägheitsmomente der Zylinder mit relativem Fehler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~1.8%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Trägheitsmomente von Kugel und Scheibe mit rel. Fehler von 0.3% und 0.9%</a:t>
                </a:r>
              </a:p>
              <a:p>
                <a:endParaRPr lang="de-DE" dirty="0"/>
              </a:p>
              <a:p>
                <a:r>
                  <a:rPr lang="de-DE" dirty="0"/>
                  <a:t>Satz von Steiner bestätigt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32537915"/>
                  </p:ext>
                </p:extLst>
              </p:nvPr>
            </p:nvGraphicFramePr>
            <p:xfrm>
              <a:off x="838198" y="1825625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273.8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238.40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32537915"/>
                  </p:ext>
                </p:extLst>
              </p:nvPr>
            </p:nvGraphicFramePr>
            <p:xfrm>
              <a:off x="838198" y="1825625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8197" r="-2006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002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8197" r="-2006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002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08197" r="-46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8197" r="-200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08197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8" y="3073082"/>
                <a:ext cx="10515600" cy="31038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8" y="3073082"/>
                <a:ext cx="10515600" cy="31038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7" y="1379621"/>
            <a:ext cx="6105832" cy="48768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9621"/>
            <a:ext cx="5857134" cy="4880945"/>
          </a:xfrm>
        </p:spPr>
      </p:pic>
    </p:spTree>
    <p:extLst>
      <p:ext uri="{BB962C8B-B14F-4D97-AF65-F5344CB8AC3E}">
        <p14:creationId xmlns:p14="http://schemas.microsoft.com/office/powerpoint/2010/main" val="319951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Relativer Fehler:</a:t>
                </a:r>
              </a:p>
              <a:p>
                <a:pPr lvl="1"/>
                <a:r>
                  <a:rPr lang="de-DE" dirty="0"/>
                  <a:t>Feder 2: 	0.24%</a:t>
                </a:r>
              </a:p>
              <a:p>
                <a:pPr lvl="1"/>
                <a:r>
                  <a:rPr lang="de-DE" dirty="0"/>
                  <a:t>Feder 3: 	0.19%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452349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𝑚𝑁𝑚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632.43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.19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29.71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476.90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863.6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10.0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21.81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452349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3788" r="-200246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3788" r="-10073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88" r="-491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3788" r="-20024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103788" r="-10073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788" r="-491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3788" r="-200246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203788" r="-10073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3788" r="-491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37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3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146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Mechanik</vt:lpstr>
      <vt:lpstr>Gliederung</vt:lpstr>
      <vt:lpstr>Grundlagen</vt:lpstr>
      <vt:lpstr>Aufbau</vt:lpstr>
      <vt:lpstr>Direktionsmoment I</vt:lpstr>
      <vt:lpstr>Direktionsmoment II</vt:lpstr>
      <vt:lpstr>Direktionsmoment III</vt:lpstr>
      <vt:lpstr>Trägheitsmomente</vt:lpstr>
      <vt:lpstr>Trägheitsmomente – Zylinder I</vt:lpstr>
      <vt:lpstr>Trägheitsmomente – Zylinder II</vt:lpstr>
      <vt:lpstr>Trägheitsmomente – Kugel und Scheibe I</vt:lpstr>
      <vt:lpstr>Trägheitsmomente – Kugel und Scheibe II</vt:lpstr>
      <vt:lpstr>Steinerscher Satz</vt:lpstr>
      <vt:lpstr>Steinerscher Satz I</vt:lpstr>
      <vt:lpstr>Steinerscher Satz 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19</cp:revision>
  <dcterms:created xsi:type="dcterms:W3CDTF">2017-03-28T17:17:03Z</dcterms:created>
  <dcterms:modified xsi:type="dcterms:W3CDTF">2017-03-29T07:55:49Z</dcterms:modified>
</cp:coreProperties>
</file>