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2353-C9AE-46F3-8761-411F44D7B9E9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ADA6-948A-49D0-8E18-70E0F9873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0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2353-C9AE-46F3-8761-411F44D7B9E9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ADA6-948A-49D0-8E18-70E0F9873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71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2353-C9AE-46F3-8761-411F44D7B9E9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ADA6-948A-49D0-8E18-70E0F9873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85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2353-C9AE-46F3-8761-411F44D7B9E9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ADA6-948A-49D0-8E18-70E0F9873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3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2353-C9AE-46F3-8761-411F44D7B9E9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ADA6-948A-49D0-8E18-70E0F9873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2353-C9AE-46F3-8761-411F44D7B9E9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ADA6-948A-49D0-8E18-70E0F9873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2353-C9AE-46F3-8761-411F44D7B9E9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ADA6-948A-49D0-8E18-70E0F9873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76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2353-C9AE-46F3-8761-411F44D7B9E9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ADA6-948A-49D0-8E18-70E0F9873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86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2353-C9AE-46F3-8761-411F44D7B9E9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ADA6-948A-49D0-8E18-70E0F9873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62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2353-C9AE-46F3-8761-411F44D7B9E9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ADA6-948A-49D0-8E18-70E0F9873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29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2353-C9AE-46F3-8761-411F44D7B9E9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ADA6-948A-49D0-8E18-70E0F9873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9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2353-C9AE-46F3-8761-411F44D7B9E9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FADA6-948A-49D0-8E18-70E0F9873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7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16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Aufbau und Durchführung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686310"/>
            <a:ext cx="3418387" cy="462996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56587" y="1686310"/>
                <a:ext cx="7097213" cy="4490653"/>
              </a:xfrm>
            </p:spPr>
            <p:txBody>
              <a:bodyPr/>
              <a:lstStyle/>
              <a:p>
                <a:r>
                  <a:rPr lang="de-DE" dirty="0"/>
                  <a:t>Aufladen des Kondensators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Kurschließen der Spannungsquelle durch Schließen des Schalters</a:t>
                </a:r>
              </a:p>
              <a:p>
                <a:endParaRPr lang="de-DE" dirty="0"/>
              </a:p>
              <a:p>
                <a:r>
                  <a:rPr lang="de-DE" dirty="0"/>
                  <a:t>Messung des Spannungsverlaufs am Kondensator </a:t>
                </a:r>
                <a:r>
                  <a:rPr lang="de-DE"/>
                  <a:t>und Stromverlaufs</a:t>
                </a:r>
                <a:endParaRPr lang="de-DE" dirty="0"/>
              </a:p>
            </p:txBody>
          </p:sp>
        </mc:Choice>
        <mc:Fallback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56587" y="1686310"/>
                <a:ext cx="7097213" cy="4490653"/>
              </a:xfrm>
              <a:blipFill>
                <a:blip r:embed="rId3"/>
                <a:stretch>
                  <a:fillRect l="-1545" t="-2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01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RLC – Aufbau und Durchführung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Herbermann</dc:creator>
  <cp:lastModifiedBy>Tim Herbermann</cp:lastModifiedBy>
  <cp:revision>1</cp:revision>
  <dcterms:created xsi:type="dcterms:W3CDTF">2017-03-23T10:16:08Z</dcterms:created>
  <dcterms:modified xsi:type="dcterms:W3CDTF">2017-03-23T10:16:22Z</dcterms:modified>
</cp:coreProperties>
</file>