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20"/>
  </p:notesMasterIdLst>
  <p:sldIdLst>
    <p:sldId id="256" r:id="rId2"/>
    <p:sldId id="272" r:id="rId3"/>
    <p:sldId id="257" r:id="rId4"/>
    <p:sldId id="276" r:id="rId5"/>
    <p:sldId id="277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Gerald Kolter,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18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3" y="1691322"/>
            <a:ext cx="848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LC-Schwingkreise: Gleich- und Gegensinnig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1" y="1425940"/>
            <a:ext cx="7032710" cy="36168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Breitbild</PresentationFormat>
  <Paragraphs>123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RLC - Grundlagen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Sebastian</cp:lastModifiedBy>
  <cp:revision>55</cp:revision>
  <dcterms:created xsi:type="dcterms:W3CDTF">2017-03-16T10:40:48Z</dcterms:created>
  <dcterms:modified xsi:type="dcterms:W3CDTF">2017-03-23T09:51:04Z</dcterms:modified>
</cp:coreProperties>
</file>