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4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Optik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/>
          <a:lstStyle/>
          <a:p>
            <a:r>
              <a:rPr lang="de-DE" dirty="0"/>
              <a:t>A07</a:t>
            </a:r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0A6CD-2079-4E87-A7E0-2B2FD50C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2" y="597086"/>
            <a:ext cx="7399899" cy="5713942"/>
          </a:xfrm>
        </p:spPr>
      </p:pic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02A52-7496-49B5-9198-8A54FE8E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51B877-495F-427D-8A95-CAA7B4A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  <a:p>
            <a:pPr lvl="1"/>
            <a:r>
              <a:rPr lang="de-DE" dirty="0"/>
              <a:t>Variation der optischen Weglänge durch Verschiebung des Spiegel</a:t>
            </a:r>
          </a:p>
          <a:p>
            <a:r>
              <a:rPr lang="de-DE" dirty="0"/>
              <a:t>Druckabhängigkeit</a:t>
            </a:r>
          </a:p>
          <a:p>
            <a:pPr lvl="1"/>
            <a:r>
              <a:rPr lang="de-DE" dirty="0"/>
              <a:t>Veränderung der optischen Weglänge durch Verringern des Drucks</a:t>
            </a:r>
          </a:p>
          <a:p>
            <a:r>
              <a:rPr lang="de-DE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335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0FEA0-AE2B-4F70-AF46-9172C68C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9C53-30DE-4204-A259-D5F9034B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DB0CC-1FB6-4CDF-945A-8DFEC432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Optik II</vt:lpstr>
      <vt:lpstr>Inhalt</vt:lpstr>
      <vt:lpstr>Versuchsziele</vt:lpstr>
      <vt:lpstr>Physikalische Grundlagen</vt:lpstr>
      <vt:lpstr>Aufbau</vt:lpstr>
      <vt:lpstr>Durchführung</vt:lpstr>
      <vt:lpstr>Kalibration</vt:lpstr>
      <vt:lpstr>Wellenlänge</vt:lpstr>
      <vt:lpstr>Druckabhängigkeit</vt:lpstr>
      <vt:lpstr>Brechungsindex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Tim Herbermann</cp:lastModifiedBy>
  <cp:revision>2</cp:revision>
  <dcterms:created xsi:type="dcterms:W3CDTF">2017-09-10T10:00:53Z</dcterms:created>
  <dcterms:modified xsi:type="dcterms:W3CDTF">2017-09-10T10:16:10Z</dcterms:modified>
</cp:coreProperties>
</file>