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613D88-F217-49F6-BFE4-72022991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96C487-C99D-4E8C-B747-94D24E38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8A3B0-24C5-4A12-864F-4E90A48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D8423-4298-40F8-8FF4-6D6EC00A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E9882F-962E-4E58-B38B-AC10F08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2A085-A05E-460B-95C5-1B40418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CB3B9D-8670-4300-A989-E7FE3BBE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3CB222-2C7B-4F7D-9716-4EA908B2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A41CA-644F-4EB9-B83F-31B34CD9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1B6B7-78A9-45B7-A6B1-046C5E1F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119AF-AF59-44C5-AA96-2642AED4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CA2DEF-C10D-4BB2-88C3-EB0EE00F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D28134-2DB3-4E9F-9659-F1A9CEEC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8AE64-BD4A-41DD-BCD7-306E55A9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C5493-569F-4A94-B6F0-8B0E21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9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17BF-DE61-437E-BF76-8E7DBF1F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91D5-68A9-4B33-9EA0-262DFEEA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25C9A2-A55A-4C27-86B2-9FBE7346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9B749-5E55-4767-A967-F6732DBF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7BCE2-5A0E-479E-B294-0F0E4ACB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22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5007E-229B-4797-9326-D5693BDD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840C9-C1B2-4014-BFAC-B2E5ABAA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7FF2B-4473-4D59-B526-A32FDC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91BFE8-0D13-456C-B0BA-C52FCD3C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2D820-8039-4A83-A271-B66F571D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F6F4-515E-48DD-ACA7-F45D9379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0243-3DF2-4939-A9C1-C8AD3DFA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01641A-8914-4836-AE93-72FB7C6B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1991A1-7AC2-4CD2-B394-5971A03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F539B1-4B29-4F10-B650-FA798D0E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7CEFD-B16B-43EC-95ED-49E39F5A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F8D4D-9517-4303-B819-B6551FD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F6E9F-9B0C-4D71-A41B-E90182FD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CAC11-4557-44B4-B7E9-529F4C6E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F172E9-095B-4436-A16C-038C86DE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963CD-6DAE-480A-A0F2-AB0229C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9A3338-4208-4E04-BB3B-0AA07229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EA87E3-0228-4405-A7D2-3092B00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9336AB-9942-4C29-BD8C-27770DA2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1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1B00-ED54-43AC-BD61-52ED0640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FC69C0-1975-4DBB-8CFA-55D6A97B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46DB0D-CCDF-4DDC-A75F-9F4FB8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8C32AC-8EFB-4E67-8BB6-D6856FDD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0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4853F5-558C-456C-8DF6-FFCDDFE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06F5B6-6913-453E-9888-22CC5862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B810D-C3AF-475D-8BEC-CA35719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D052B-E730-40D5-A860-FEB851D8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CD65FD-AB95-452F-A69D-E35314BC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4445-D151-4F51-95EB-D28ADD6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B5AC32-8F1D-483E-AA52-A1DBB91B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D3425-AAE0-4649-B87C-9A06A48A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3E6E0C-EF54-4886-A615-06E26374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5CED3-1803-425E-982E-1E240BB1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573756-123C-416B-8463-0922904E6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E2148-224B-4683-AA50-1E5D8A095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79F96-D23D-4C60-930C-93413EA4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78071-7503-4562-9CD5-4680C333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6C45C-44F6-4150-B7C7-847EB792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B2BBC-E90A-4135-9A6F-5ECEEE0B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EBC047-EFC9-4E69-B73C-57301169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5BBA-A2C5-4C1F-AAAE-3B063A76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9E63E-1EA8-42F0-88E9-982EFAD32576}" type="datetimeFigureOut">
              <a:rPr lang="de-DE" smtClean="0"/>
              <a:t>05.09.2017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B09E3-1C67-412E-8C34-DC41266E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862-8EF4-4514-A286-95519979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AEDF-9D2A-44BC-82ED-191619495E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3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CB9E-83CB-4A52-9441-B9AFD8D3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b="1" dirty="0"/>
              <a:t>Optik 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6EB6E-2D73-4521-8FD6-6360A286C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Moritz Berger</a:t>
            </a:r>
          </a:p>
          <a:p>
            <a:r>
              <a:rPr lang="de-DE" dirty="0"/>
              <a:t>Tim Herbermann</a:t>
            </a:r>
          </a:p>
          <a:p>
            <a:r>
              <a:rPr lang="de-DE" dirty="0"/>
              <a:t>Gerald Kolter</a:t>
            </a:r>
          </a:p>
          <a:p>
            <a:r>
              <a:rPr lang="de-DE" dirty="0"/>
              <a:t>Sebastian Siebert</a:t>
            </a:r>
          </a:p>
        </p:txBody>
      </p:sp>
    </p:spTree>
    <p:extLst>
      <p:ext uri="{BB962C8B-B14F-4D97-AF65-F5344CB8AC3E}">
        <p14:creationId xmlns:p14="http://schemas.microsoft.com/office/powerpoint/2010/main" val="150004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Maximumsbedingung: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Allgemeiner: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Auflösungsvermögen: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186058-C979-4F4A-A468-5D9D3A72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8321" cy="4351338"/>
              </a:xfrm>
              <a:blipFill>
                <a:blip r:embed="rId2"/>
                <a:stretch>
                  <a:fillRect l="-227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DD0C044-87A7-473D-B8C0-ECB207F8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56061"/>
            <a:ext cx="6386010" cy="28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30099-4E79-43A9-9B94-F4F7561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Rauschmessung Gitter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59F855-4DB0-43D3-A4A4-2B0C4B4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67" y="1690688"/>
            <a:ext cx="5511252" cy="4116217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7070AE-3DF6-44AA-9AE6-BAB0AF6E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8" y="2322465"/>
            <a:ext cx="1477695" cy="34844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0FD2F6-9C6A-467A-AA42-A0B0C4194F08}"/>
              </a:ext>
            </a:extLst>
          </p:cNvPr>
          <p:cNvSpPr txBox="1"/>
          <p:nvPr/>
        </p:nvSpPr>
        <p:spPr>
          <a:xfrm>
            <a:off x="2720051" y="2322465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Mittelwert: </a:t>
            </a:r>
          </a:p>
          <a:p>
            <a:r>
              <a:rPr lang="de-DE" dirty="0"/>
              <a:t>84° 32,5‘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F478C3-4518-4A18-8AF7-C78327C75CFC}"/>
              </a:ext>
            </a:extLst>
          </p:cNvPr>
          <p:cNvSpPr txBox="1"/>
          <p:nvPr/>
        </p:nvSpPr>
        <p:spPr>
          <a:xfrm>
            <a:off x="2720051" y="3600573"/>
            <a:ext cx="227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Standardabweichung: </a:t>
            </a:r>
          </a:p>
          <a:p>
            <a:r>
              <a:rPr lang="de-DE" dirty="0"/>
              <a:t>1,02‘</a:t>
            </a:r>
          </a:p>
        </p:txBody>
      </p:sp>
    </p:spTree>
    <p:extLst>
      <p:ext uri="{BB962C8B-B14F-4D97-AF65-F5344CB8AC3E}">
        <p14:creationId xmlns:p14="http://schemas.microsoft.com/office/powerpoint/2010/main" val="139805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394-781D-4BF3-8CCD-B3078CBC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</p:spPr>
            <p:txBody>
              <a:bodyPr/>
              <a:lstStyle/>
              <a:p>
                <a:r>
                  <a:rPr lang="de-DE" dirty="0"/>
                  <a:t>Fit ohne Winkelkorrektur</a:t>
                </a:r>
              </a:p>
              <a:p>
                <a:endParaRPr lang="de-DE" dirty="0"/>
              </a:p>
              <a:p>
                <a:r>
                  <a:rPr lang="de-DE" dirty="0"/>
                  <a:t>klare Systematik</a:t>
                </a:r>
              </a:p>
              <a:p>
                <a:endParaRPr lang="de-DE" dirty="0"/>
              </a:p>
              <a:p>
                <a:r>
                  <a:rPr lang="de-DE" dirty="0"/>
                  <a:t>großes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1B812A4-ABDF-4219-BC9E-B895BDBA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150489" cy="4351338"/>
              </a:xfrm>
              <a:blipFill>
                <a:blip r:embed="rId2"/>
                <a:stretch>
                  <a:fillRect l="-2496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BD8C2CD5-08C5-43B2-A9F1-20D15BF02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46" y="1486647"/>
            <a:ext cx="6279921" cy="46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B582B-7F42-4822-A4D4-7D26D62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der Gitterkonstanten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≈1658,9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≈0.34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Herstellerangabe: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𝐻𝑒𝑟𝑠𝑡𝑒𝑙𝑙𝑒𝑟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≈1666,67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EA2230-2903-46E6-89D9-2FBF48B57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84808" cy="4351338"/>
              </a:xfrm>
              <a:blipFill>
                <a:blip r:embed="rId2"/>
                <a:stretch>
                  <a:fillRect l="-20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8A2460AB-886A-4359-B8F5-D80A391D5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243579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58BB-31E2-4B6B-8664-EEE6B59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3B2ED-DABA-4C84-90F3-4EADDE41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8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02199-7F45-4766-93EF-D0413E7C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ADC82-BB8A-4179-A3B6-965067150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59877" y="-95552"/>
            <a:ext cx="5340629" cy="7587545"/>
          </a:xfrm>
        </p:spPr>
      </p:pic>
    </p:spTree>
    <p:extLst>
      <p:ext uri="{BB962C8B-B14F-4D97-AF65-F5344CB8AC3E}">
        <p14:creationId xmlns:p14="http://schemas.microsoft.com/office/powerpoint/2010/main" val="413678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A1B4-FFB3-4939-834D-54C1DC63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Prisma - Grundlagen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de-DE" dirty="0"/>
                  <a:t>Brechungsgesetz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sin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3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de-DE" sz="3600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A08101EE-B60C-4936-9FA1-6861A9B0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3355774-0499-4A63-ABC5-F30F110B2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74" y="1825625"/>
            <a:ext cx="5853251" cy="4351338"/>
          </a:xfrm>
        </p:spPr>
      </p:pic>
    </p:spTree>
    <p:extLst>
      <p:ext uri="{BB962C8B-B14F-4D97-AF65-F5344CB8AC3E}">
        <p14:creationId xmlns:p14="http://schemas.microsoft.com/office/powerpoint/2010/main" val="86637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3"/>
          <a:stretch/>
        </p:blipFill>
        <p:spPr>
          <a:xfrm>
            <a:off x="3910818" y="472131"/>
            <a:ext cx="7849773" cy="6330635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4FF9B-FEBF-4050-BC52-E441AE6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de-DE" sz="4100" dirty="0"/>
              <a:t>Rauschmessung Prisma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3C77282-B968-44ED-A83E-0CD2019C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67" y="2463003"/>
            <a:ext cx="885369" cy="3444193"/>
          </a:xfrm>
        </p:spPr>
      </p:pic>
    </p:spTree>
    <p:extLst>
      <p:ext uri="{BB962C8B-B14F-4D97-AF65-F5344CB8AC3E}">
        <p14:creationId xmlns:p14="http://schemas.microsoft.com/office/powerpoint/2010/main" val="5008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77797E-31AF-4EBD-AECF-B265499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Dispersionskurve Prisma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F38A456-CD1C-41F6-9F6D-EC96B9816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37" y="1389031"/>
            <a:ext cx="6159177" cy="4600135"/>
          </a:xfr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41AB8B-AE87-41B5-BCC9-636CF58B8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" y="2714594"/>
            <a:ext cx="5130343" cy="2384436"/>
          </a:xfrm>
        </p:spPr>
      </p:pic>
    </p:spTree>
    <p:extLst>
      <p:ext uri="{BB962C8B-B14F-4D97-AF65-F5344CB8AC3E}">
        <p14:creationId xmlns:p14="http://schemas.microsoft.com/office/powerpoint/2010/main" val="187121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6190EE0-9F8D-4F91-B62E-45F86881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b="0" dirty="0"/>
              </a:p>
              <a:p>
                <a:endParaRPr lang="de-DE" dirty="0"/>
              </a:p>
              <a:p>
                <a:r>
                  <a:rPr lang="de-DE" b="0" dirty="0"/>
                  <a:t>Vernachlässigung der </a:t>
                </a:r>
                <a:r>
                  <a:rPr lang="de-DE" b="0" dirty="0" err="1"/>
                  <a:t>Hg</a:t>
                </a:r>
                <a:r>
                  <a:rPr lang="de-DE" b="0" dirty="0"/>
                  <a:t>-Linie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=404,66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3B5497A-807C-4204-92CC-0524F175E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732606" cy="4504837"/>
              </a:xfrm>
              <a:blipFill>
                <a:blip r:embed="rId2"/>
                <a:stretch>
                  <a:fillRect l="-23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A0E121F-383D-40BB-9302-7EA2DBD3E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39" y="984738"/>
            <a:ext cx="7157455" cy="5345724"/>
          </a:xfrm>
        </p:spPr>
      </p:pic>
    </p:spTree>
    <p:extLst>
      <p:ext uri="{BB962C8B-B14F-4D97-AF65-F5344CB8AC3E}">
        <p14:creationId xmlns:p14="http://schemas.microsoft.com/office/powerpoint/2010/main" val="39096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C14C-59AD-45CD-83B4-7378B0BF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Bestimmung des Spektrums (Zink)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</p:spPr>
            <p:txBody>
              <a:bodyPr/>
              <a:lstStyle/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38EEECA-953B-43D7-9993-CA424391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28625" y="2073275"/>
                <a:ext cx="5181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8AA7B14-38B3-45D5-BA84-4A47AF0A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2925"/>
            <a:ext cx="9544050" cy="10621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6D5D754-6C2E-4BE6-B6C3-EBCA0E3E0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76" y="3229788"/>
            <a:ext cx="9019713" cy="12962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BE85F0-ADA6-42D8-889C-21F58CA93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91" y="4641301"/>
            <a:ext cx="8344209" cy="20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A4D34-56D0-4F1B-944B-DE8AB42A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Auflösungsvermögen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</p:spPr>
            <p:txBody>
              <a:bodyPr/>
              <a:lstStyle/>
              <a:p>
                <a:r>
                  <a:rPr lang="de-DE" dirty="0"/>
                  <a:t>Hg-Doppellinie bei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=579,07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de-DE" dirty="0"/>
              </a:p>
              <a:p>
                <a:r>
                  <a:rPr lang="de-DE" dirty="0"/>
                  <a:t>Theoretisch erwartetes Auflösungsvermögen:</a:t>
                </a:r>
              </a:p>
              <a:p>
                <a:endParaRPr lang="de-D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579,1 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2,1 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≈276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Experimentelles Ergebnis: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</a:p>
              <a:p>
                <a:pPr marL="457200" lvl="1" indent="0">
                  <a:buNone/>
                </a:pPr>
                <a:r>
                  <a:rPr lang="de-DE" dirty="0"/>
                  <a:t>			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≈286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2B27D76-E25D-4214-AC9B-F70B03C4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513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66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Optik I</vt:lpstr>
      <vt:lpstr>Inhalt</vt:lpstr>
      <vt:lpstr>Aufbau</vt:lpstr>
      <vt:lpstr>Prisma - Grundlagen</vt:lpstr>
      <vt:lpstr>Rauschmessung Prisma</vt:lpstr>
      <vt:lpstr>Dispersionskurve Prisma</vt:lpstr>
      <vt:lpstr>Anpassung</vt:lpstr>
      <vt:lpstr>Bestimmung des Spektrums (Zink)</vt:lpstr>
      <vt:lpstr>Auflösungsvermögen</vt:lpstr>
      <vt:lpstr>Gitter - Grundlagen</vt:lpstr>
      <vt:lpstr>Rauschmessung Gitter</vt:lpstr>
      <vt:lpstr>Bestimmung der Gitterkonstanten</vt:lpstr>
      <vt:lpstr>Bestimmung der Gitterkonstanten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Optik I</dc:title>
  <dc:creator>Tim Herbermann</dc:creator>
  <cp:lastModifiedBy>Moritz Berger</cp:lastModifiedBy>
  <cp:revision>12</cp:revision>
  <dcterms:created xsi:type="dcterms:W3CDTF">2017-09-05T12:09:07Z</dcterms:created>
  <dcterms:modified xsi:type="dcterms:W3CDTF">2017-09-05T18:56:25Z</dcterms:modified>
</cp:coreProperties>
</file>