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18.09.2017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18.09.2017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18.09.2017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18.09.2017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18.09.2017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E-Lehre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u="sng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63D8-99C8-4358-8D64-E41BC8B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Phase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7A6098-2098-4916-A60B-2B6334C0B3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6290"/>
            <a:ext cx="5181600" cy="3870007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00A9720-8C3B-4AA8-85A3-5B9A2CF7D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6290"/>
            <a:ext cx="5181600" cy="3870007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CAD28F-11B2-4521-A1A6-92398B6B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8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AF04C-2EB0-4DA5-8D8C-6A3581B3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Gewichteter Mittelwert:</a:t>
                </a:r>
              </a:p>
              <a:p>
                <a:pPr lvl="1"/>
                <a:r>
                  <a:rPr lang="de-DE" dirty="0"/>
                  <a:t>Gruppe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=(2141±19)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Gruppe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=(2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094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15849B-6A64-43E7-A4DE-3E19B97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54155-C69D-4846-8E9B-42159433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37" y="1825625"/>
            <a:ext cx="6686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DDCF0-EC82-4303-877B-CED7CA94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Hoch- und Tiefpass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FAD5FD7-4AA9-4606-BC6A-00990C49CD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71" y="1735992"/>
            <a:ext cx="7043229" cy="462035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181F5-F392-47EE-A018-1C36EF3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63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F0421-23BF-434D-A56A-DC2A480B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Hoch- und Tiefpass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Schnittpunkt mit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Systematischer Fehler durch Verschiebung und Neubestimmung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5D0709EC-7F7D-4503-AEDC-B72714AC7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690E452-67F6-4140-A66C-62F58C162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67" y="993701"/>
            <a:ext cx="6939933" cy="518326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207C59-007C-4468-8064-2CDF7B98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68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AE86F-6EEF-48E1-9D63-42469C84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 und Tiefpass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</p:spPr>
            <p:txBody>
              <a:bodyPr/>
              <a:lstStyle/>
              <a:p>
                <a:r>
                  <a:rPr lang="de-DE" dirty="0"/>
                  <a:t>Bestimmung aus Phasendifferenz</a:t>
                </a:r>
              </a:p>
              <a:p>
                <a:pPr lvl="1"/>
                <a:r>
                  <a:rPr lang="de-DE" dirty="0"/>
                  <a:t>Nur statistischer Ablesefehler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Erwartung aus Bauteilen:</a:t>
                </a:r>
              </a:p>
              <a:p>
                <a:pPr marL="0" indent="0">
                  <a:buNone/>
                </a:pPr>
                <a:r>
                  <a:rPr lang="de-DE" dirty="0"/>
                  <a:t>	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0F4D719-D4E2-46A5-93BC-DD12E824B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907740"/>
              </a:xfrm>
              <a:blipFill>
                <a:blip r:embed="rId2"/>
                <a:stretch>
                  <a:fillRect l="-2118" t="-33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005656-50B7-49C3-8FA5-AB9DE67D0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09" y="365125"/>
            <a:ext cx="6363791" cy="475295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245CF-6D77-4030-B5F2-1BA8A7D6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843822-64DA-4E17-9DD2-8E7131674418}"/>
              </a:ext>
            </a:extLst>
          </p:cNvPr>
          <p:cNvSpPr txBox="1"/>
          <p:nvPr/>
        </p:nvSpPr>
        <p:spPr>
          <a:xfrm>
            <a:off x="1532965" y="5446059"/>
            <a:ext cx="4295244" cy="91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1049F64-0ACF-4981-A5AD-2D5BC863C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232243"/>
            <a:ext cx="1143159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Serienschwingkreis</a:t>
            </a:r>
          </a:p>
          <a:p>
            <a:pPr lvl="1"/>
            <a:r>
              <a:rPr lang="de-DE" dirty="0"/>
              <a:t>Vorauswertung mit Oszilloskop</a:t>
            </a:r>
          </a:p>
          <a:p>
            <a:pPr lvl="1"/>
            <a:r>
              <a:rPr lang="de-DE" dirty="0"/>
              <a:t>Bestimmung der Resonanzfrequenz/ Güte</a:t>
            </a:r>
          </a:p>
          <a:p>
            <a:r>
              <a:rPr lang="de-DE" dirty="0"/>
              <a:t>Parallelschwingkreis</a:t>
            </a:r>
          </a:p>
          <a:p>
            <a:pPr lvl="1"/>
            <a:r>
              <a:rPr lang="de-DE" dirty="0"/>
              <a:t>Resonanzfrequenz/Güte</a:t>
            </a:r>
          </a:p>
          <a:p>
            <a:pPr lvl="1"/>
            <a:r>
              <a:rPr lang="de-DE" dirty="0"/>
              <a:t>Impedanz</a:t>
            </a:r>
          </a:p>
          <a:p>
            <a:r>
              <a:rPr lang="de-DE" dirty="0"/>
              <a:t>Hoch-/Tiefpass:</a:t>
            </a:r>
          </a:p>
          <a:p>
            <a:pPr lvl="1"/>
            <a:r>
              <a:rPr lang="de-DE" dirty="0"/>
              <a:t>Bestimmung der Grenzfrequenz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7053E-5303-4355-81D1-A82D72D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3ECFC-CE9B-4DD8-99A5-47FE3A87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Aufbau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EBE9EC-430B-40C3-A1AC-82A30DC84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75" y="1690688"/>
            <a:ext cx="3434449" cy="4351338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22D784A1-EA59-4D3F-86FE-A183AB51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de-DE" dirty="0"/>
              <a:t>Durchführung analog zu Serienschwingkreis</a:t>
            </a:r>
          </a:p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Gesamtstrom</a:t>
            </a:r>
          </a:p>
          <a:p>
            <a:pPr lvl="1"/>
            <a:r>
              <a:rPr lang="de-DE" dirty="0"/>
              <a:t>Schnittpunkt Spule/Kondensator</a:t>
            </a:r>
          </a:p>
          <a:p>
            <a:pPr lvl="1"/>
            <a:r>
              <a:rPr lang="de-DE" dirty="0"/>
              <a:t>Impedanz</a:t>
            </a:r>
          </a:p>
          <a:p>
            <a:pPr lvl="1"/>
            <a:r>
              <a:rPr lang="de-DE" dirty="0"/>
              <a:t>Phase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9664E-C9E8-488A-8BF7-4A9DB941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CDD6FE-332F-4D6F-BB84-6F410E5A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26537"/>
            <a:ext cx="6052893" cy="13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D4849-C003-4855-B760-70BDC47B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Daten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387A7C-C805-43FA-86C6-838619AC6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" y="1690687"/>
            <a:ext cx="6006728" cy="4486275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FEF1031-B5BE-467E-8DFD-E9B64DC8B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6"/>
            <a:ext cx="6006730" cy="448627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5C96EC-D759-4DFF-A882-38724FD0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C5D51-3D03-4074-B5E3-4F3214B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6BD3F56-863E-43DA-947B-3A9E9E92C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791"/>
            <a:ext cx="6218825" cy="39750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</p:spPr>
            <p:txBody>
              <a:bodyPr/>
              <a:lstStyle/>
              <a:p>
                <a:r>
                  <a:rPr lang="de-DE" dirty="0"/>
                  <a:t>Minimum bei Resonanzfrequenz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visuell abgeschätzt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Breite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durch Verschieben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  <a:blipFill>
                <a:blip r:embed="rId3"/>
                <a:stretch>
                  <a:fillRect l="-189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2AB13-BC72-4796-B9A0-E84D683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42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5DAB4-C08D-40A6-9280-BD650D40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:r>
                  <a:rPr lang="de-DE" dirty="0"/>
                  <a:t>Gruppe 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2226±12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=3.05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±0.17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Gruppe 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22ED36-6E3B-402A-8CAD-8F606DB0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8E1BAD0-FE1D-4DBF-ACD1-71D8229840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01392"/>
            <a:ext cx="9075218" cy="14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7BDE0-762F-40EE-A573-61932D01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D81A22-433B-443A-8FB3-8FFE6BEFA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364" y="1554009"/>
            <a:ext cx="6896589" cy="439855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40AB7F-B708-4B83-A503-C063AF0A0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Resonanzfrequenz bei Schnittpunkt von Spulen- und Kondensatorstrom</a:t>
            </a:r>
          </a:p>
          <a:p>
            <a:r>
              <a:rPr lang="de-DE" dirty="0"/>
              <a:t>Fehlerbestimmung:</a:t>
            </a:r>
          </a:p>
          <a:p>
            <a:pPr lvl="1"/>
            <a:r>
              <a:rPr lang="de-DE" dirty="0"/>
              <a:t>Abschätzung Fehler auf Stromstärken</a:t>
            </a:r>
          </a:p>
          <a:p>
            <a:pPr lvl="1"/>
            <a:r>
              <a:rPr lang="de-DE" dirty="0"/>
              <a:t>Verschiebung der Anpassungen</a:t>
            </a:r>
          </a:p>
          <a:p>
            <a:pPr lvl="1"/>
            <a:r>
              <a:rPr lang="de-DE" dirty="0"/>
              <a:t>Maximaler Abstand zwischen Schnittpunkten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69AE8F-B633-4673-B288-A29F6C8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12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5CC83DC-D41E-4B6C-947B-2605CE0B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095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±12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=3.37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38728-F498-44E7-9CAC-F78B28D5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84073285-001D-494C-B791-B7E43E2E6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03" y="1856048"/>
            <a:ext cx="6584394" cy="1552333"/>
          </a:xfrm>
        </p:spPr>
      </p:pic>
    </p:spTree>
    <p:extLst>
      <p:ext uri="{BB962C8B-B14F-4D97-AF65-F5344CB8AC3E}">
        <p14:creationId xmlns:p14="http://schemas.microsoft.com/office/powerpoint/2010/main" val="6349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A7800-3431-4131-A2C2-73FB918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Impedanz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2E2ACA-C2EB-47FF-8FCD-713B106D7E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639"/>
            <a:ext cx="6211629" cy="46393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r>
                  <a:rPr lang="de-DE" dirty="0" err="1"/>
                  <a:t>Gew</a:t>
                </a:r>
                <a:r>
                  <a:rPr lang="de-DE" dirty="0"/>
                  <a:t>. Mittelwert (Gruppe A):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dirty="0"/>
                  <a:t>Z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52.7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8.1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r>
                  <a:rPr lang="de-DE" dirty="0"/>
                  <a:t>Gew. Mittelwert (Gruppe B):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/>
                      <m:t>Z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70.5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6.4</m:t>
                        </m:r>
                      </m:e>
                    </m:d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30DD4F-A0DE-4AFC-876C-88BA5AA5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6ED0B74-7B0F-4B06-B82E-D9B57D990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23" y="1815465"/>
            <a:ext cx="6042772" cy="7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82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</vt:lpstr>
      <vt:lpstr>E-Lehre</vt:lpstr>
      <vt:lpstr>Inhalt</vt:lpstr>
      <vt:lpstr>Parallelschwingkreis - Aufbau</vt:lpstr>
      <vt:lpstr>Parallelschwingkreis - Daten</vt:lpstr>
      <vt:lpstr>Parallelschwingkreis - Gesamtstrom</vt:lpstr>
      <vt:lpstr>Parallelschwingkreis - Gesamtstrom</vt:lpstr>
      <vt:lpstr>Parallelschwingkreis - Stromüberhöhung</vt:lpstr>
      <vt:lpstr>Parallelschwingkreis - Stromüberhöhung</vt:lpstr>
      <vt:lpstr>Parallelschwingkreis - Impedanz</vt:lpstr>
      <vt:lpstr>Parallelschwingkreis - Phase</vt:lpstr>
      <vt:lpstr>PowerPoint-Präsentation</vt:lpstr>
      <vt:lpstr>Aufbau Hoch- und Tiefpass </vt:lpstr>
      <vt:lpstr>Hoch- und Tiefpass</vt:lpstr>
      <vt:lpstr>Hoch und Tiefpass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Tim Herbermann</cp:lastModifiedBy>
  <cp:revision>44</cp:revision>
  <dcterms:created xsi:type="dcterms:W3CDTF">2017-09-10T10:00:53Z</dcterms:created>
  <dcterms:modified xsi:type="dcterms:W3CDTF">2017-09-18T07:55:36Z</dcterms:modified>
</cp:coreProperties>
</file>