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023C906-4993-41CE-A4E5-19A46C9B3F39}">
          <p14:sldIdLst>
            <p14:sldId id="256"/>
            <p14:sldId id="257"/>
            <p14:sldId id="258"/>
            <p14:sldId id="265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Optik 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/>
          <a:lstStyle/>
          <a:p>
            <a:r>
              <a:rPr lang="de-DE" dirty="0"/>
              <a:t>A07</a:t>
            </a:r>
          </a:p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BBD1B-5604-4C3F-B34C-22D02BB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45DA-DF66-4B65-AE36-ACC26DE9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447DF-7F46-4D7E-89D2-6E3790C1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5C7AF-FB30-41DD-8A73-75C4E070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1A0C-1807-420A-BE95-3F2D0A7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Physikalische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8E1FC6-8805-48F7-82FA-CD1F9F36C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=1+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8E1FC6-8805-48F7-82FA-CD1F9F36C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02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C1A0-AA0D-4F91-BA12-D360689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3B5FB9-B407-4DCB-B5A8-3446068287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52" y="597086"/>
            <a:ext cx="7399899" cy="5713942"/>
          </a:xfrm>
        </p:spPr>
      </p:pic>
    </p:spTree>
    <p:extLst>
      <p:ext uri="{BB962C8B-B14F-4D97-AF65-F5344CB8AC3E}">
        <p14:creationId xmlns:p14="http://schemas.microsoft.com/office/powerpoint/2010/main" val="79458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91491-7839-47EE-BA59-291DA358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96DEBC0-6F0D-446D-AB92-3E2E0C326F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de-DE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=0,0487±0,0002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=0.0442±0,0002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96DEBC0-6F0D-446D-AB92-3E2E0C326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F1CD1B0-BE0D-4BFB-BC93-B6AF0F8C9C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15635"/>
            <a:ext cx="5181600" cy="3571317"/>
          </a:xfrm>
        </p:spPr>
      </p:pic>
    </p:spTree>
    <p:extLst>
      <p:ext uri="{BB962C8B-B14F-4D97-AF65-F5344CB8AC3E}">
        <p14:creationId xmlns:p14="http://schemas.microsoft.com/office/powerpoint/2010/main" val="9571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BC000-D048-464C-9625-9FDE30AE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Wellenlänge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1317AA6-7E75-483E-A8C6-6B42E89EBC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=(522,6±2,0±2,1)</m:t>
                    </m:r>
                  </m:oMath>
                </a14:m>
                <a:r>
                  <a:rPr lang="de-DE" dirty="0"/>
                  <a:t>nm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=(526,1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±1,7±2,0)</m:t>
                    </m:r>
                  </m:oMath>
                </a14:m>
                <a:r>
                  <a:rPr lang="de-DE" dirty="0"/>
                  <a:t>nm</a:t>
                </a:r>
              </a:p>
              <a:p>
                <a:endParaRPr lang="de-DE" dirty="0"/>
              </a:p>
              <a:p>
                <a:r>
                  <a:rPr lang="de-DE" dirty="0"/>
                  <a:t>Nominal: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=532</m:t>
                    </m:r>
                  </m:oMath>
                </a14:m>
                <a:r>
                  <a:rPr lang="de-DE" dirty="0"/>
                  <a:t>nm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1317AA6-7E75-483E-A8C6-6B42E89EB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BB4AD2-6CFD-478C-AA72-4407B9B267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15635"/>
            <a:ext cx="5181600" cy="3571317"/>
          </a:xfrm>
        </p:spPr>
      </p:pic>
    </p:spTree>
    <p:extLst>
      <p:ext uri="{BB962C8B-B14F-4D97-AF65-F5344CB8AC3E}">
        <p14:creationId xmlns:p14="http://schemas.microsoft.com/office/powerpoint/2010/main" val="351806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F87BF-7588-4FB8-B28E-6B7F15D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Druckabhängigkeit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DB0CC-1FB6-4CDF-945A-8DFEC432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06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50AA0-971B-4267-A51C-B3005B94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Brechungsindex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D60A6CD-2079-4E87-A7E0-2B2FD50CD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=4.92±0.15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1.287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±0.039±0.015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3.84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±0.04±0.03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Literaturwert (Normaldruck):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4.16⋅ </m:t>
                    </m:r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r>
                  <a:rPr lang="de-DE" dirty="0"/>
                  <a:t>Literaturwert (979hPa):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4.02⋅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D60A6CD-2079-4E87-A7E0-2B2FD50CD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83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Optik II</vt:lpstr>
      <vt:lpstr>Inhalt</vt:lpstr>
      <vt:lpstr>Versuchsziele</vt:lpstr>
      <vt:lpstr>Physikalische Grundlagen</vt:lpstr>
      <vt:lpstr>Aufbau</vt:lpstr>
      <vt:lpstr>Kalibration</vt:lpstr>
      <vt:lpstr>Wellenlänge</vt:lpstr>
      <vt:lpstr>Druckabhängigkeit</vt:lpstr>
      <vt:lpstr>Brechungsindex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Tim Herbermann</cp:lastModifiedBy>
  <cp:revision>6</cp:revision>
  <dcterms:created xsi:type="dcterms:W3CDTF">2017-09-10T10:00:53Z</dcterms:created>
  <dcterms:modified xsi:type="dcterms:W3CDTF">2017-09-11T12:58:54Z</dcterms:modified>
</cp:coreProperties>
</file>