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68" r:id="rId8"/>
    <p:sldId id="260" r:id="rId9"/>
    <p:sldId id="265" r:id="rId10"/>
    <p:sldId id="261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Wärmestrahlung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6C73-9CEE-48D2-B536-8F6945E8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75" y="377901"/>
            <a:ext cx="10515600" cy="771379"/>
          </a:xfrm>
        </p:spPr>
        <p:txBody>
          <a:bodyPr/>
          <a:lstStyle/>
          <a:p>
            <a:r>
              <a:rPr lang="de-DE" dirty="0"/>
              <a:t>Stefan-Boltzmann – nichtlinear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00546EF-3E60-4C49-B203-4647A6A7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2" y="2105507"/>
            <a:ext cx="5218712" cy="38488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3E22C-432C-47B1-A208-AAA0AD6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9D6-A852-4955-94EA-65B6DFA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1C237-87D8-46F9-8E68-021827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93BE7F-FE08-4E13-997A-DCA6DFAF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12" y="2105507"/>
            <a:ext cx="5449963" cy="3756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/>
              <p:nvPr/>
            </p:nvSpPr>
            <p:spPr>
              <a:xfrm>
                <a:off x="1431235" y="132049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5" y="1320490"/>
                <a:ext cx="2743200" cy="461665"/>
              </a:xfrm>
              <a:prstGeom prst="rect">
                <a:avLst/>
              </a:prstGeom>
              <a:blipFill>
                <a:blip r:embed="rId4"/>
                <a:stretch>
                  <a:fillRect l="-3111" t="-6667" b="-25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F46DAB4D-8CFC-4BDF-935B-4FFE4EC86E50}"/>
              </a:ext>
            </a:extLst>
          </p:cNvPr>
          <p:cNvSpPr txBox="1">
            <a:spLocks/>
          </p:cNvSpPr>
          <p:nvPr/>
        </p:nvSpPr>
        <p:spPr>
          <a:xfrm>
            <a:off x="1431235" y="1950697"/>
            <a:ext cx="512527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/>
              <a:t>Gruppe A</a:t>
            </a:r>
            <a:endParaRPr lang="de-DE" sz="2400" b="1" dirty="0"/>
          </a:p>
        </p:txBody>
      </p:sp>
      <p:sp>
        <p:nvSpPr>
          <p:cNvPr id="13" name="Inhaltsplatzhalter 9">
            <a:extLst>
              <a:ext uri="{FF2B5EF4-FFF2-40B4-BE49-F238E27FC236}">
                <a16:creationId xmlns:a16="http://schemas.microsoft.com/office/drawing/2014/main" id="{05F09D0E-05F3-473D-A070-8CCCF4BFF1EE}"/>
              </a:ext>
            </a:extLst>
          </p:cNvPr>
          <p:cNvSpPr txBox="1">
            <a:spLocks/>
          </p:cNvSpPr>
          <p:nvPr/>
        </p:nvSpPr>
        <p:spPr>
          <a:xfrm>
            <a:off x="6529355" y="1950697"/>
            <a:ext cx="512527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Gruppe B</a:t>
            </a:r>
          </a:p>
        </p:txBody>
      </p:sp>
    </p:spTree>
    <p:extLst>
      <p:ext uri="{BB962C8B-B14F-4D97-AF65-F5344CB8AC3E}">
        <p14:creationId xmlns:p14="http://schemas.microsoft.com/office/powerpoint/2010/main" val="34647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0E79-C288-4B86-9D78-AE3FBEC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Emissionsgrad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</p:spPr>
            <p:txBody>
              <a:bodyPr/>
              <a:lstStyle/>
              <a:p>
                <a:r>
                  <a:rPr lang="de-DE" dirty="0"/>
                  <a:t>Punktweise berechnet und gewichtet gemittelt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𝑈𝑣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  <a:blipFill>
                <a:blip r:embed="rId2"/>
                <a:stretch>
                  <a:fillRect l="-1043" t="-6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462EC20-BA2C-4883-B27C-27D4291FF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0" y="3569488"/>
            <a:ext cx="8292886" cy="208132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3811-14B3-4A0A-B3D2-9C91933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3C465-31C1-4CB6-8D47-C4AFB5F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636BC-D11A-4AC9-A768-21D9914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9C21-BA51-4632-9912-A59537B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Gruppen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4DED0-C7BF-420E-92E8-CD2F18A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4C512-2052-4737-8035-C02E028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9B09A-3ECF-4009-945D-C1B1588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A7349F-8940-410B-A8A9-E7FE380D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97" y="3310635"/>
            <a:ext cx="7722433" cy="19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D3D5-37BC-4EF8-93D7-CC849A0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1FA29-199C-4FD1-8074-7342C331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Stefan-Boltzmann Gesetz wurde bestätigt</a:t>
            </a:r>
          </a:p>
          <a:p>
            <a:pPr lvl="1"/>
            <a:r>
              <a:rPr lang="de-DE" dirty="0"/>
              <a:t>Große bzw. kleine Fehler</a:t>
            </a:r>
          </a:p>
          <a:p>
            <a:endParaRPr lang="de-DE" dirty="0"/>
          </a:p>
          <a:p>
            <a:r>
              <a:rPr lang="de-DE" dirty="0"/>
              <a:t>Bestimmung der Emissionskoeffizienten in sinnvollem Rahmen</a:t>
            </a:r>
          </a:p>
          <a:p>
            <a:pPr lvl="1"/>
            <a:r>
              <a:rPr lang="de-DE" dirty="0"/>
              <a:t>Systematisch dominiert</a:t>
            </a:r>
          </a:p>
          <a:p>
            <a:pPr lvl="1"/>
            <a:r>
              <a:rPr lang="de-DE" dirty="0"/>
              <a:t>Koeffizienten stimmen für Schwarz und Weiß überein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B375C-5702-4AA8-9D9F-D1C550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A31B-265A-4E9F-88A7-F58C48A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065A-F565-4465-A86B-6BB2F87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69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Kalibration Thermometer</a:t>
            </a:r>
          </a:p>
          <a:p>
            <a:pPr lvl="1"/>
            <a:r>
              <a:rPr lang="de-DE" dirty="0"/>
              <a:t>Stefan-Boltzmann Gesetz</a:t>
            </a:r>
          </a:p>
          <a:p>
            <a:pPr lvl="2"/>
            <a:r>
              <a:rPr lang="de-DE" dirty="0"/>
              <a:t>Linearer Fit</a:t>
            </a:r>
          </a:p>
          <a:p>
            <a:pPr lvl="2"/>
            <a:r>
              <a:rPr lang="de-DE" dirty="0"/>
              <a:t>Nicht-linearer Fit</a:t>
            </a:r>
          </a:p>
          <a:p>
            <a:pPr lvl="1"/>
            <a:r>
              <a:rPr lang="de-DE" dirty="0"/>
              <a:t>Berechnung Emissionsgrad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2ECB1-6F25-4076-A996-309A73D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1D413-7CD9-4D00-AAAF-89D21D1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des Emissionsgrads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de-DE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    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𝑔𝑒𝑚𝑒𝑠𝑠𝑒𝑛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F8940-6C45-4F86-9C2A-37C75F3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BBECC-4133-4E0F-BEEF-1D5CCBB2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A59528-72BA-475F-BA05-8E62204BF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44" y="2199157"/>
            <a:ext cx="4657156" cy="39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Durchführung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Gemessene Spannung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de-DE" b="0" dirty="0"/>
                  <a:t>29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=0.276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  <a:blipFill>
                <a:blip r:embed="rId2"/>
                <a:stretch>
                  <a:fillRect l="-33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F1AF5C-B139-44D3-BFBB-B2D7D5E9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24" y="1334872"/>
            <a:ext cx="6555151" cy="459860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785495E-E22B-4F03-801F-DBFB23C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443EDD-11E7-4191-AE46-B6308B4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1CCA57D-E120-4AA5-B823-6CF2BF2D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05885"/>
              </p:ext>
            </p:extLst>
          </p:nvPr>
        </p:nvGraphicFramePr>
        <p:xfrm>
          <a:off x="286391" y="4922555"/>
          <a:ext cx="491079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496">
                  <a:extLst>
                    <a:ext uri="{9D8B030D-6E8A-4147-A177-3AD203B41FA5}">
                      <a16:colId xmlns:a16="http://schemas.microsoft.com/office/drawing/2014/main" val="1605594519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3529116300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4061290547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119935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Messbereich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Messzeit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0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-10V bis 10 V / </a:t>
                      </a:r>
                    </a:p>
                    <a:p>
                      <a:r>
                        <a:rPr lang="de-DE" dirty="0"/>
                        <a:t>-30V bis 30V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6.25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A70-70D4-4DF6-B59A-B4CB9D7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Spannung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4CEE210-7435-4DB9-BE2C-F741D4713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A: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85AA82E-4493-4EAD-AFA2-04295C594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49" y="2505127"/>
            <a:ext cx="4996051" cy="3684588"/>
          </a:xfr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67D170-C9BA-451F-A4EA-68F71605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B: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AB41B-CD00-4284-A3D0-7CC12FD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F121-D9F6-40B4-920F-54B04B7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98A4-F3BD-49D0-A766-2FEC6C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6BF722-B32C-4A0A-9DC3-FD71864A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6" y="2505179"/>
            <a:ext cx="4995909" cy="368448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49D87ED-C835-4270-947F-CD71869524F3}"/>
              </a:ext>
            </a:extLst>
          </p:cNvPr>
          <p:cNvSpPr txBox="1"/>
          <p:nvPr/>
        </p:nvSpPr>
        <p:spPr>
          <a:xfrm>
            <a:off x="2899006" y="2025379"/>
            <a:ext cx="201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8.102V </a:t>
            </a:r>
          </a:p>
          <a:p>
            <a:r>
              <a:rPr lang="de-DE" dirty="0"/>
              <a:t>Fehler: 0.0004V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1E6E6E-30DB-4CBE-9549-3E4CDB4E7298}"/>
              </a:ext>
            </a:extLst>
          </p:cNvPr>
          <p:cNvSpPr txBox="1"/>
          <p:nvPr/>
        </p:nvSpPr>
        <p:spPr>
          <a:xfrm>
            <a:off x="7969918" y="1942061"/>
            <a:ext cx="212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1.1458V </a:t>
            </a:r>
          </a:p>
          <a:p>
            <a:r>
              <a:rPr lang="de-DE" dirty="0"/>
              <a:t>Fehler: 0.0002V</a:t>
            </a:r>
          </a:p>
        </p:txBody>
      </p:sp>
    </p:spTree>
    <p:extLst>
      <p:ext uri="{BB962C8B-B14F-4D97-AF65-F5344CB8AC3E}">
        <p14:creationId xmlns:p14="http://schemas.microsoft.com/office/powerpoint/2010/main" val="910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A914-A923-4493-8EA8-0FEB183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Temperatur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54092D1-B8FF-4D09-8C96-F47881C22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Gruppe A: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BCC8EC0-D834-40B3-AD01-17270DB56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7" y="2505075"/>
            <a:ext cx="4996051" cy="3684588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7BF70D2-36A3-44AA-A3A0-192F0EF07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Gruppe B: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28ED0DBE-964A-4F19-80E5-52A5D665EA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505075"/>
            <a:ext cx="4996051" cy="368458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9CC28-4447-496D-A230-377FBD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63D6-408D-4AD8-87B0-96B24AE2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3E5A-3CB8-4BBC-AF6C-B7DD657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143155-BFE4-4B40-ACBE-EFFD837EEAAA}"/>
              </a:ext>
            </a:extLst>
          </p:cNvPr>
          <p:cNvSpPr txBox="1"/>
          <p:nvPr/>
        </p:nvSpPr>
        <p:spPr>
          <a:xfrm>
            <a:off x="8153400" y="1942087"/>
            <a:ext cx="219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69.139°C </a:t>
            </a:r>
          </a:p>
          <a:p>
            <a:r>
              <a:rPr lang="de-DE" dirty="0"/>
              <a:t>Fehler: 0.005°C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BB73E2-D1A5-4773-82E4-07B12AF8389D}"/>
              </a:ext>
            </a:extLst>
          </p:cNvPr>
          <p:cNvSpPr txBox="1"/>
          <p:nvPr/>
        </p:nvSpPr>
        <p:spPr>
          <a:xfrm>
            <a:off x="2643041" y="1942087"/>
            <a:ext cx="208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68.09°C </a:t>
            </a:r>
          </a:p>
          <a:p>
            <a:r>
              <a:rPr lang="de-DE" dirty="0"/>
              <a:t>Fehler: 0.16°C</a:t>
            </a:r>
          </a:p>
        </p:txBody>
      </p:sp>
    </p:spTree>
    <p:extLst>
      <p:ext uri="{BB962C8B-B14F-4D97-AF65-F5344CB8AC3E}">
        <p14:creationId xmlns:p14="http://schemas.microsoft.com/office/powerpoint/2010/main" val="12095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20BB-5001-4CF1-B72C-BB65D66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 Thermometer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𝐶𝐴𝑆𝑆𝑌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AE0F-854D-4F05-A727-D7F4AF1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BA79A-012F-42D1-B75D-80803CD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CAE9-7A80-4A67-80E2-3116D57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C52E15-F5B8-4EEE-8A66-37864E63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1512336"/>
            <a:ext cx="5841564" cy="43629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F121EE-827D-4FC5-B9A2-54928110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54" y="3685885"/>
            <a:ext cx="3639657" cy="11501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29302F-489F-4CF8-8A7B-5CD6DAB5F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54" y="4836017"/>
            <a:ext cx="3639657" cy="10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46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– Stefan-Boltzmann Gesetz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112" y="1168031"/>
                <a:ext cx="6543262" cy="602935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112" y="1168031"/>
                <a:ext cx="6543262" cy="602935"/>
              </a:xfrm>
              <a:blipFill>
                <a:blip r:embed="rId2"/>
                <a:stretch>
                  <a:fillRect l="-1678" t="-16162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1659-FD2F-437A-852A-889434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EBE65C-3C72-4D02-823B-DF2C0D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3DCFF3-0FF8-431E-99DE-53E57F5E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90" y="2218605"/>
            <a:ext cx="5740168" cy="395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6EBA6E-2750-4208-B734-1932EBE71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" y="2218605"/>
            <a:ext cx="5540077" cy="4137745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FE6727-187F-4408-9D56-F46C41E62BDB}"/>
              </a:ext>
            </a:extLst>
          </p:cNvPr>
          <p:cNvSpPr txBox="1">
            <a:spLocks/>
          </p:cNvSpPr>
          <p:nvPr/>
        </p:nvSpPr>
        <p:spPr>
          <a:xfrm>
            <a:off x="1103911" y="1925228"/>
            <a:ext cx="512527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Gruppe A </a:t>
            </a:r>
            <a:r>
              <a:rPr lang="de-DE" sz="2400" dirty="0"/>
              <a:t>schwarze Seite</a:t>
            </a:r>
          </a:p>
        </p:txBody>
      </p:sp>
      <p:sp>
        <p:nvSpPr>
          <p:cNvPr id="12" name="Inhaltsplatzhalter 9">
            <a:extLst>
              <a:ext uri="{FF2B5EF4-FFF2-40B4-BE49-F238E27FC236}">
                <a16:creationId xmlns:a16="http://schemas.microsoft.com/office/drawing/2014/main" id="{86445B20-EB4D-42A0-9CCB-A08BFAF018BA}"/>
              </a:ext>
            </a:extLst>
          </p:cNvPr>
          <p:cNvSpPr txBox="1">
            <a:spLocks/>
          </p:cNvSpPr>
          <p:nvPr/>
        </p:nvSpPr>
        <p:spPr>
          <a:xfrm>
            <a:off x="6844080" y="1925228"/>
            <a:ext cx="512527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Gruppe B </a:t>
            </a:r>
            <a:r>
              <a:rPr lang="de-DE" sz="2400" dirty="0"/>
              <a:t>schwarze Seite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7D48-0D7E-4E4F-BDB7-2DA48562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r>
              <a:rPr lang="de-DE" dirty="0"/>
              <a:t>Linearer Fit – spiegelnde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ED1DA-7D57-48C7-96DF-E4AB87CD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767A-4D7D-421C-99F9-4A748E0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3344-4BFE-4431-B6D6-1CB72C4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49BCE5E-FA7B-4893-83DB-241F92B0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69" y="1620663"/>
            <a:ext cx="5125278" cy="4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Gruppe 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3CB5902-4339-4786-8AB5-4E4E2355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" y="2018133"/>
            <a:ext cx="5489743" cy="410015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72C5DCB-3927-4A5F-A039-C393A92A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2018133"/>
            <a:ext cx="6147033" cy="4236724"/>
          </a:xfrm>
          <a:prstGeom prst="rect">
            <a:avLst/>
          </a:prstGeom>
        </p:spPr>
      </p:pic>
      <p:sp>
        <p:nvSpPr>
          <p:cNvPr id="9" name="Inhaltsplatzhalter 9">
            <a:extLst>
              <a:ext uri="{FF2B5EF4-FFF2-40B4-BE49-F238E27FC236}">
                <a16:creationId xmlns:a16="http://schemas.microsoft.com/office/drawing/2014/main" id="{9226B08B-CDA7-4DDC-8F50-A874CC63A881}"/>
              </a:ext>
            </a:extLst>
          </p:cNvPr>
          <p:cNvSpPr txBox="1">
            <a:spLocks/>
          </p:cNvSpPr>
          <p:nvPr/>
        </p:nvSpPr>
        <p:spPr>
          <a:xfrm>
            <a:off x="6576066" y="1551514"/>
            <a:ext cx="512527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Gruppe B</a:t>
            </a:r>
          </a:p>
        </p:txBody>
      </p:sp>
    </p:spTree>
    <p:extLst>
      <p:ext uri="{BB962C8B-B14F-4D97-AF65-F5344CB8AC3E}">
        <p14:creationId xmlns:p14="http://schemas.microsoft.com/office/powerpoint/2010/main" val="3329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117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Wärmestrahlung</vt:lpstr>
      <vt:lpstr>Gliederung</vt:lpstr>
      <vt:lpstr>Grundlagen</vt:lpstr>
      <vt:lpstr>Aufbau und Durchführung</vt:lpstr>
      <vt:lpstr>Auswertung Spannung</vt:lpstr>
      <vt:lpstr>Auswertung Temperatur</vt:lpstr>
      <vt:lpstr>Kalibration Thermometer</vt:lpstr>
      <vt:lpstr>Auswertung – Stefan-Boltzmann Gesetz</vt:lpstr>
      <vt:lpstr>Linearer Fit – spiegelnde Seite</vt:lpstr>
      <vt:lpstr>Stefan-Boltzmann – nichtlinear</vt:lpstr>
      <vt:lpstr>Emissionsgrad</vt:lpstr>
      <vt:lpstr>Vergleich der Gruppen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Sebastian</cp:lastModifiedBy>
  <cp:revision>84</cp:revision>
  <dcterms:created xsi:type="dcterms:W3CDTF">2017-09-10T10:00:53Z</dcterms:created>
  <dcterms:modified xsi:type="dcterms:W3CDTF">2017-09-22T10:42:24Z</dcterms:modified>
</cp:coreProperties>
</file>