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D05F-69B3-4A2E-9310-85A65138DB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B519-A3D4-4C30-9A90-E5778858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Maven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Beer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26890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new craft  beers with funky names: Curly Wolf, </a:t>
            </a:r>
            <a:r>
              <a:rPr lang="en-US" dirty="0" err="1"/>
              <a:t>Denogginizer</a:t>
            </a:r>
            <a:r>
              <a:rPr lang="en-US" dirty="0"/>
              <a:t>, </a:t>
            </a:r>
            <a:r>
              <a:rPr lang="en-US" dirty="0" err="1"/>
              <a:t>Luponic</a:t>
            </a:r>
            <a:r>
              <a:rPr lang="en-US" dirty="0"/>
              <a:t> Distortion</a:t>
            </a:r>
          </a:p>
          <a:p>
            <a:r>
              <a:rPr lang="en-US" dirty="0"/>
              <a:t>Bars, Restaurants, Grocery stores offer lots of choices with little to no description</a:t>
            </a:r>
          </a:p>
          <a:p>
            <a:r>
              <a:rPr lang="en-US" dirty="0"/>
              <a:t>Other beer recommendation apps don’t take availability into account</a:t>
            </a:r>
          </a:p>
          <a:p>
            <a:r>
              <a:rPr lang="en-US" dirty="0"/>
              <a:t>Beer is Expensive!  Picking a beer you do not like sucks!</a:t>
            </a:r>
          </a:p>
        </p:txBody>
      </p:sp>
    </p:spTree>
    <p:extLst>
      <p:ext uri="{BB962C8B-B14F-4D97-AF65-F5344CB8AC3E}">
        <p14:creationId xmlns:p14="http://schemas.microsoft.com/office/powerpoint/2010/main" val="57811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search for beers and add to list</a:t>
            </a:r>
          </a:p>
          <a:p>
            <a:r>
              <a:rPr lang="en-US" dirty="0"/>
              <a:t>Have users rate 9 major beer groups on a 1-5 scale:</a:t>
            </a:r>
          </a:p>
          <a:p>
            <a:pPr lvl="1"/>
            <a:r>
              <a:rPr lang="en-US" dirty="0"/>
              <a:t>IPA/Pale Ales, Dark Ales, Pale Lagers, Dark Lagers, Wheat Beers, Porter Stouts, High ABV, Fruity/Spiced, and Non-Alcoholic</a:t>
            </a:r>
          </a:p>
          <a:p>
            <a:r>
              <a:rPr lang="en-US" dirty="0"/>
              <a:t>Predict the score users will give each beer on the list</a:t>
            </a:r>
          </a:p>
          <a:p>
            <a:r>
              <a:rPr lang="en-US" dirty="0"/>
              <a:t>Return the beer list sorted by predicted rating</a:t>
            </a:r>
          </a:p>
        </p:txBody>
      </p:sp>
    </p:spTree>
    <p:extLst>
      <p:ext uri="{BB962C8B-B14F-4D97-AF65-F5344CB8AC3E}">
        <p14:creationId xmlns:p14="http://schemas.microsoft.com/office/powerpoint/2010/main" val="17985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600,000 beer ratings from the top 250 raters on beeradvocate.com</a:t>
            </a:r>
          </a:p>
          <a:p>
            <a:r>
              <a:rPr lang="en-US" dirty="0"/>
              <a:t>1-5 scale outlined by </a:t>
            </a:r>
            <a:r>
              <a:rPr lang="en-US" dirty="0" err="1"/>
              <a:t>beeradvocate</a:t>
            </a:r>
            <a:r>
              <a:rPr lang="en-US" dirty="0"/>
              <a:t> founders:</a:t>
            </a:r>
          </a:p>
          <a:p>
            <a:pPr lvl="1"/>
            <a:r>
              <a:rPr lang="en-US" dirty="0"/>
              <a:t>4.50 - 5.00 = World-Class</a:t>
            </a:r>
            <a:br>
              <a:rPr lang="en-US" dirty="0"/>
            </a:br>
            <a:r>
              <a:rPr lang="en-US" dirty="0"/>
              <a:t>4.25 - 4.49 = Outstanding</a:t>
            </a:r>
            <a:br>
              <a:rPr lang="en-US" dirty="0"/>
            </a:br>
            <a:r>
              <a:rPr lang="en-US" dirty="0"/>
              <a:t>4.00 - 4.24 = Exceptional</a:t>
            </a:r>
            <a:br>
              <a:rPr lang="en-US" dirty="0"/>
            </a:br>
            <a:r>
              <a:rPr lang="en-US" dirty="0"/>
              <a:t>3.75 - 3.99 = Very Good</a:t>
            </a:r>
            <a:br>
              <a:rPr lang="en-US" dirty="0"/>
            </a:br>
            <a:r>
              <a:rPr lang="en-US" dirty="0"/>
              <a:t>3.50 - 3.74 = Good</a:t>
            </a:r>
            <a:br>
              <a:rPr lang="en-US" dirty="0"/>
            </a:br>
            <a:r>
              <a:rPr lang="en-US" dirty="0"/>
              <a:t>3.00 - 3.49 = Okay</a:t>
            </a:r>
            <a:br>
              <a:rPr lang="en-US" dirty="0"/>
            </a:br>
            <a:r>
              <a:rPr lang="en-US" dirty="0"/>
              <a:t>2.00 - 2.99 = Poor</a:t>
            </a:r>
            <a:br>
              <a:rPr lang="en-US" dirty="0"/>
            </a:br>
            <a:r>
              <a:rPr lang="en-US" dirty="0"/>
              <a:t>1.00 - 1.99 = Awful</a:t>
            </a:r>
          </a:p>
          <a:p>
            <a:pPr lvl="1"/>
            <a:r>
              <a:rPr lang="en-US" dirty="0"/>
              <a:t>Ratings are bunched up heavily between 2.5 and 4.5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54" y="3091550"/>
            <a:ext cx="5029978" cy="23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7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python Surprise module</a:t>
            </a:r>
          </a:p>
          <a:p>
            <a:r>
              <a:rPr lang="en-US" dirty="0"/>
              <a:t>Uses a KNN algorithm with baseline</a:t>
            </a:r>
          </a:p>
          <a:p>
            <a:r>
              <a:rPr lang="en-US" dirty="0"/>
              <a:t>Predicts the users rating of a beer</a:t>
            </a:r>
          </a:p>
          <a:p>
            <a:r>
              <a:rPr lang="en-US" dirty="0"/>
              <a:t>.3532 Root Mean Squared Error and .2476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284791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Whoosh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search functionality for fast adding to beer list</a:t>
            </a:r>
          </a:p>
          <a:p>
            <a:r>
              <a:rPr lang="en-US" dirty="0"/>
              <a:t>Trained on the set of all beer and brewery names</a:t>
            </a:r>
          </a:p>
          <a:p>
            <a:r>
              <a:rPr lang="en-US" dirty="0" err="1"/>
              <a:t>Multifield</a:t>
            </a:r>
            <a:r>
              <a:rPr lang="en-US" dirty="0"/>
              <a:t> Search Query allows users to search for beer, brewery, or both</a:t>
            </a:r>
          </a:p>
          <a:p>
            <a:r>
              <a:rPr lang="en-US" dirty="0"/>
              <a:t>Works best with full beer names</a:t>
            </a:r>
          </a:p>
          <a:p>
            <a:pPr lvl="1"/>
            <a:r>
              <a:rPr lang="en-US" dirty="0"/>
              <a:t>Ex: Fat Tire Amber Ale instead of just Fat Tire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5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Start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system knows nothing about new users</a:t>
            </a:r>
          </a:p>
          <a:p>
            <a:r>
              <a:rPr lang="en-US" dirty="0"/>
              <a:t>System is not sensitive enough even after 10-20 ratings</a:t>
            </a:r>
          </a:p>
          <a:p>
            <a:pPr lvl="1"/>
            <a:r>
              <a:rPr lang="en-US" dirty="0"/>
              <a:t>Recommends beers according to their average rating from the dataset</a:t>
            </a:r>
          </a:p>
          <a:p>
            <a:r>
              <a:rPr lang="en-US" dirty="0"/>
              <a:t>Scrape beer style data from </a:t>
            </a:r>
            <a:r>
              <a:rPr lang="en-US" dirty="0" err="1"/>
              <a:t>beeradvocate</a:t>
            </a:r>
            <a:r>
              <a:rPr lang="en-US" dirty="0"/>
              <a:t> for all beers in the dataset</a:t>
            </a:r>
          </a:p>
          <a:p>
            <a:r>
              <a:rPr lang="en-US" dirty="0"/>
              <a:t>Group beer styles into 9 supergroups</a:t>
            </a:r>
          </a:p>
          <a:p>
            <a:r>
              <a:rPr lang="en-US" dirty="0"/>
              <a:t>Have users rate beer styles on a 1-5 scale</a:t>
            </a:r>
          </a:p>
          <a:p>
            <a:r>
              <a:rPr lang="en-US" dirty="0"/>
              <a:t>Modify ratings in the dataset according to the rating for the group each beer falls into</a:t>
            </a:r>
          </a:p>
        </p:txBody>
      </p:sp>
    </p:spTree>
    <p:extLst>
      <p:ext uri="{BB962C8B-B14F-4D97-AF65-F5344CB8AC3E}">
        <p14:creationId xmlns:p14="http://schemas.microsoft.com/office/powerpoint/2010/main" val="35178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Built using </a:t>
            </a:r>
            <a:r>
              <a:rPr lang="en-US" sz="1800" dirty="0" err="1"/>
              <a:t>Plotly</a:t>
            </a:r>
            <a:r>
              <a:rPr lang="en-US" sz="1800" dirty="0"/>
              <a:t> Dash</a:t>
            </a:r>
          </a:p>
          <a:p>
            <a:r>
              <a:rPr lang="en-US" sz="1800" dirty="0"/>
              <a:t>Brings the different elements together in one place</a:t>
            </a:r>
          </a:p>
          <a:p>
            <a:pPr lvl="1"/>
            <a:r>
              <a:rPr lang="en-US" sz="1800" dirty="0"/>
              <a:t>Searching for beers, adding to list, predicting scores, sorting beer list</a:t>
            </a:r>
          </a:p>
          <a:p>
            <a:r>
              <a:rPr lang="en-US" sz="1800" dirty="0"/>
              <a:t>Runs slowly for the time being, needs to be optimized</a:t>
            </a:r>
          </a:p>
          <a:p>
            <a:r>
              <a:rPr lang="en-US" sz="1800" dirty="0"/>
              <a:t>Hit “add” button twice when adding first beer to list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388" y="3236037"/>
            <a:ext cx="5995890" cy="3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app so it runs faster</a:t>
            </a:r>
          </a:p>
          <a:p>
            <a:r>
              <a:rPr lang="en-US" dirty="0"/>
              <a:t>Improve search functionality so its less picky about full names</a:t>
            </a:r>
          </a:p>
          <a:p>
            <a:r>
              <a:rPr lang="en-US" dirty="0"/>
              <a:t>Add Optical Character Recognition feature to allow users to scan beer lists in lieu of manually building them</a:t>
            </a:r>
          </a:p>
          <a:p>
            <a:r>
              <a:rPr lang="en-US" dirty="0"/>
              <a:t>Improve app interface to make it less clunky</a:t>
            </a:r>
          </a:p>
          <a:p>
            <a:r>
              <a:rPr lang="en-US" dirty="0"/>
              <a:t>Add key phrases from text reviews for top beers to search result</a:t>
            </a:r>
          </a:p>
        </p:txBody>
      </p:sp>
    </p:spTree>
    <p:extLst>
      <p:ext uri="{BB962C8B-B14F-4D97-AF65-F5344CB8AC3E}">
        <p14:creationId xmlns:p14="http://schemas.microsoft.com/office/powerpoint/2010/main" val="253030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417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Beer Maven</vt:lpstr>
      <vt:lpstr>Problem Statement</vt:lpstr>
      <vt:lpstr>Basic Function</vt:lpstr>
      <vt:lpstr>The Data</vt:lpstr>
      <vt:lpstr>Recommendation System</vt:lpstr>
      <vt:lpstr>Whoosh</vt:lpstr>
      <vt:lpstr>Cold Start Problem</vt:lpstr>
      <vt:lpstr>The App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Maven</dc:title>
  <dc:creator>Zachary Hutkin</dc:creator>
  <cp:lastModifiedBy>Zachary Hutkin</cp:lastModifiedBy>
  <cp:revision>14</cp:revision>
  <dcterms:created xsi:type="dcterms:W3CDTF">2018-02-06T02:03:53Z</dcterms:created>
  <dcterms:modified xsi:type="dcterms:W3CDTF">2018-02-28T23:08:30Z</dcterms:modified>
</cp:coreProperties>
</file>