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0c2f016eb6cb37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17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9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9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6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4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0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0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134E-4597-4A54-93CD-0DB9790FA248}" type="datetimeFigureOut">
              <a:rPr lang="en-US" smtClean="0"/>
              <a:t>28-Sep-21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EF8C7-D23A-46FD-9C9E-4EAC23E13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21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Система за лицево разпознаване и проследяване. Реализация във вградени системи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Subtitle 5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bg-BG" dirty="0" smtClean="0"/>
              <a:t>Дипломна работа</a:t>
            </a:r>
          </a:p>
          <a:p>
            <a:pPr algn="ctr"/>
            <a:r>
              <a:rPr lang="bg-BG" dirty="0" smtClean="0"/>
              <a:t>Разработена от симеон христов лаплев</a:t>
            </a:r>
          </a:p>
          <a:p>
            <a:pPr algn="ctr"/>
            <a:r>
              <a:rPr lang="bg-BG" dirty="0" smtClean="0"/>
              <a:t>Фак. №: 181217011</a:t>
            </a:r>
          </a:p>
          <a:p>
            <a:pPr algn="ctr"/>
            <a:r>
              <a:rPr lang="bg-BG" dirty="0" smtClean="0"/>
              <a:t>Факултет „приложна математика и информатика“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9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Кратък коментар по софтуера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Кода на проекта е наличен в </a:t>
            </a:r>
            <a:r>
              <a:rPr lang="en-US" dirty="0" smtClean="0"/>
              <a:t>github.com/</a:t>
            </a:r>
            <a:r>
              <a:rPr lang="en-US" dirty="0" err="1" smtClean="0"/>
              <a:t>thewiffedshot</a:t>
            </a:r>
            <a:endParaRPr lang="bg-BG" dirty="0" smtClean="0"/>
          </a:p>
          <a:p>
            <a:r>
              <a:rPr lang="en-US" dirty="0" smtClean="0"/>
              <a:t>Python 3</a:t>
            </a:r>
            <a:endParaRPr lang="bg-BG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</a:t>
            </a:r>
            <a:r>
              <a:rPr lang="bg-BG" dirty="0" smtClean="0"/>
              <a:t>библиотеката</a:t>
            </a:r>
          </a:p>
          <a:p>
            <a:r>
              <a:rPr lang="bg-BG" dirty="0" smtClean="0"/>
              <a:t>Серво управление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3082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01388"/>
          </a:xfrm>
        </p:spPr>
        <p:txBody>
          <a:bodyPr>
            <a:normAutofit/>
          </a:bodyPr>
          <a:lstStyle/>
          <a:p>
            <a:pPr algn="ctr"/>
            <a:r>
              <a:rPr lang="bg-BG" sz="7200" dirty="0" smtClean="0"/>
              <a:t>Демонстрация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27060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106941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Допълнителни въпроси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882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90611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Благодаря за вниманието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7796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Какво е система за лицево разпознаване?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bg-BG" dirty="0" smtClean="0"/>
              <a:t>ехнология </a:t>
            </a:r>
            <a:r>
              <a:rPr lang="bg-BG" dirty="0"/>
              <a:t>пригодена за откриване на човешко лице от дигитално </a:t>
            </a:r>
            <a:r>
              <a:rPr lang="bg-BG" dirty="0" smtClean="0"/>
              <a:t>изображение.</a:t>
            </a:r>
          </a:p>
          <a:p>
            <a:r>
              <a:rPr lang="bg-BG" dirty="0" smtClean="0"/>
              <a:t>В частност, дигиталното изображение може да представлява кадър от видео.</a:t>
            </a:r>
          </a:p>
          <a:p>
            <a:r>
              <a:rPr lang="bg-BG" dirty="0" smtClean="0"/>
              <a:t>Възможност за лицева идентификация.</a:t>
            </a:r>
          </a:p>
        </p:txBody>
      </p:sp>
    </p:spTree>
    <p:extLst>
      <p:ext uri="{BB962C8B-B14F-4D97-AF65-F5344CB8AC3E}">
        <p14:creationId xmlns:p14="http://schemas.microsoft.com/office/powerpoint/2010/main" val="358885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КРАТКА ИСТОРИЯ – ПЪРВИ РАЗРАБОТКИ и напредък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Разработките на Уди Бледсоу, Хелен Чан Волф и Чарлз Бисон.</a:t>
            </a:r>
          </a:p>
          <a:p>
            <a:r>
              <a:rPr lang="bg-BG" dirty="0" smtClean="0"/>
              <a:t>Интензивно проучване през 90-те години на 20-ти век.</a:t>
            </a:r>
          </a:p>
          <a:p>
            <a:r>
              <a:rPr lang="bg-BG" dirty="0" smtClean="0"/>
              <a:t>Проучването на Паул Виола и Майкъл Джоунс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825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Цели и мотивация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Достъпността на мощен и преносим хардуер.</a:t>
            </a:r>
          </a:p>
          <a:p>
            <a:r>
              <a:rPr lang="bg-BG" dirty="0" smtClean="0"/>
              <a:t>Широки възможности за приложение.</a:t>
            </a:r>
          </a:p>
          <a:p>
            <a:r>
              <a:rPr lang="bg-BG" dirty="0" smtClean="0"/>
              <a:t>Креативни идеи.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9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Разпознаване на лице и локализация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smtClean="0"/>
                  <a:t>Естество на задачата.</a:t>
                </a:r>
              </a:p>
              <a:p>
                <a:r>
                  <a:rPr lang="bg-BG" dirty="0" smtClean="0"/>
                  <a:t>Нужни данни и параметри.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b="1" dirty="0"/>
                  <a:t>Двумерен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/>
                        </m:ctrlPr>
                      </m:accPr>
                      <m:e>
                        <m:r>
                          <a:rPr lang="bg-BG" b="1" i="1"/>
                          <m:t>𝒑</m:t>
                        </m:r>
                      </m:e>
                    </m:acc>
                    <m:r>
                      <a:rPr lang="bg-BG" b="1" i="1"/>
                      <m:t>(</m:t>
                    </m:r>
                    <m:r>
                      <a:rPr lang="bg-BG" b="1" i="1"/>
                      <m:t>𝒙</m:t>
                    </m:r>
                    <m:r>
                      <a:rPr lang="bg-BG" b="1" i="1"/>
                      <m:t>,</m:t>
                    </m:r>
                    <m:r>
                      <a:rPr lang="bg-BG" b="1" i="1"/>
                      <m:t>𝒚</m:t>
                    </m:r>
                    <m:r>
                      <a:rPr lang="bg-BG" b="1" i="1"/>
                      <m:t>)</m:t>
                    </m:r>
                  </m:oMath>
                </a14:m>
                <a:r>
                  <a:rPr lang="bg-BG" dirty="0"/>
                  <a:t> описващ координатите на пиксела върху изображението, от който може да се опише правоъгълния регион от образа, съдържащ лицето.</a:t>
                </a:r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Широчината на региона с лицето </a:t>
                </a:r>
                <a:r>
                  <a:rPr lang="en-US" b="1" dirty="0"/>
                  <a:t>w</a:t>
                </a:r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bg-BG" dirty="0"/>
                  <a:t>Височината на региона с лицето </a:t>
                </a:r>
                <a:r>
                  <a:rPr lang="en-US" b="1" dirty="0"/>
                  <a:t>h</a:t>
                </a:r>
                <a:endParaRPr lang="en-US" sz="1400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28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42682"/>
            <a:ext cx="9905998" cy="5109882"/>
          </a:xfrm>
        </p:spPr>
        <p:txBody>
          <a:bodyPr/>
          <a:lstStyle/>
          <a:p>
            <a:pPr algn="ctr"/>
            <a:r>
              <a:rPr lang="bg-BG" dirty="0" smtClean="0"/>
              <a:t>Механизъм и сензори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17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Оглед на устройството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84" y="2249488"/>
            <a:ext cx="3833458" cy="3541712"/>
          </a:xfrm>
        </p:spPr>
      </p:pic>
      <p:cxnSp>
        <p:nvCxnSpPr>
          <p:cNvPr id="11" name="Straight Arrow Connector 10"/>
          <p:cNvCxnSpPr/>
          <p:nvPr/>
        </p:nvCxnSpPr>
        <p:spPr>
          <a:xfrm flipV="1">
            <a:off x="2689412" y="3018121"/>
            <a:ext cx="3136166" cy="11950"/>
          </a:xfrm>
          <a:prstGeom prst="straightConnector1">
            <a:avLst/>
          </a:prstGeom>
          <a:ln>
            <a:solidFill>
              <a:srgbClr val="7FFAF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66171" y="2660739"/>
            <a:ext cx="92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Камера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6928240" y="2901585"/>
            <a:ext cx="3173126" cy="3586"/>
          </a:xfrm>
          <a:prstGeom prst="straightConnector1">
            <a:avLst/>
          </a:prstGeom>
          <a:ln>
            <a:solidFill>
              <a:srgbClr val="7FFAF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15171" y="2535839"/>
            <a:ext cx="178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Серво за тангаж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6191624" y="4237327"/>
            <a:ext cx="3805493" cy="0"/>
          </a:xfrm>
          <a:prstGeom prst="straightConnector1">
            <a:avLst/>
          </a:prstGeom>
          <a:ln>
            <a:solidFill>
              <a:srgbClr val="7FFAF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959571" y="3867995"/>
            <a:ext cx="203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Серво за рискание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1730188" y="4467415"/>
            <a:ext cx="3136166" cy="11950"/>
          </a:xfrm>
          <a:prstGeom prst="straightConnector1">
            <a:avLst/>
          </a:prstGeom>
          <a:ln>
            <a:solidFill>
              <a:srgbClr val="7FFAF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30187" y="4110035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Основа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4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33" grpId="0"/>
      <p:bldP spid="39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и </a:t>
            </a:r>
            <a:r>
              <a:rPr lang="en-US" dirty="0" smtClean="0"/>
              <a:t>3D</a:t>
            </a:r>
            <a:r>
              <a:rPr lang="bg-BG" dirty="0" smtClean="0"/>
              <a:t> принтиране</a:t>
            </a:r>
            <a:endParaRPr lang="en-US" dirty="0"/>
          </a:p>
        </p:txBody>
      </p:sp>
      <p:pic>
        <p:nvPicPr>
          <p:cNvPr id="4" name="Картина 1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6400438" cy="3541712"/>
          </a:xfrm>
          <a:prstGeom prst="rect">
            <a:avLst/>
          </a:prstGeom>
        </p:spPr>
      </p:pic>
      <p:pic>
        <p:nvPicPr>
          <p:cNvPr id="5" name="Картина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620" y="518338"/>
            <a:ext cx="2305027" cy="51204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30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1" y="776940"/>
            <a:ext cx="5469573" cy="2212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Картина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297594" y="776939"/>
            <a:ext cx="5248947" cy="4446427"/>
          </a:xfrm>
          <a:prstGeom prst="rect">
            <a:avLst/>
          </a:prstGeom>
        </p:spPr>
      </p:pic>
      <p:pic>
        <p:nvPicPr>
          <p:cNvPr id="7" name="Картина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1" y="2989502"/>
            <a:ext cx="5469573" cy="22326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853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176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Система за лицево разпознаване и проследяване. Реализация във вградени системи.</vt:lpstr>
      <vt:lpstr>Какво е система за лицево разпознаване?</vt:lpstr>
      <vt:lpstr>КРАТКА ИСТОРИЯ – ПЪРВИ РАЗРАБОТКИ и напредък</vt:lpstr>
      <vt:lpstr>Цели и мотивация</vt:lpstr>
      <vt:lpstr>Разпознаване на лице и локализация</vt:lpstr>
      <vt:lpstr>Механизъм и сензори</vt:lpstr>
      <vt:lpstr>Оглед на устройството</vt:lpstr>
      <vt:lpstr>Дизайн и 3D принтиране</vt:lpstr>
      <vt:lpstr>PowerPoint Presentation</vt:lpstr>
      <vt:lpstr>Кратък коментар по софтуера</vt:lpstr>
      <vt:lpstr>Демонстрация</vt:lpstr>
      <vt:lpstr>Допълнителни въпроси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за лицево разпознаване и проследяване. Реализация във вградени системи.</dc:title>
  <dc:creator>Windows User</dc:creator>
  <cp:lastModifiedBy>Windows User</cp:lastModifiedBy>
  <cp:revision>14</cp:revision>
  <dcterms:created xsi:type="dcterms:W3CDTF">2021-09-28T12:17:00Z</dcterms:created>
  <dcterms:modified xsi:type="dcterms:W3CDTF">2021-09-28T14:12:43Z</dcterms:modified>
</cp:coreProperties>
</file>