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Rockwell Condensed" panose="02060603050405020104" pitchFamily="18" charset="0"/>
      <p:regular r:id="rId13"/>
      <p:bold r:id="rId14"/>
    </p:embeddedFont>
    <p:embeddedFont>
      <p:font typeface="Rockwell" panose="020606030202050204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3059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26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85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56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99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61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03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8564719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39701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936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16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3290562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3876090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6948303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4694834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8003284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7289208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5885298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6735640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es-419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406956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919932" y="103005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 smtClean="0"/>
              <a:t>Alcohólicos Anónimos </a:t>
            </a:r>
            <a:endParaRPr lang="es-419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¿</a:t>
            </a:r>
            <a:r>
              <a:rPr lang="es-419" dirty="0" smtClean="0"/>
              <a:t>Es </a:t>
            </a:r>
            <a:r>
              <a:rPr lang="es-419" dirty="0"/>
              <a:t>un problema social o una enfermedad?</a:t>
            </a:r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mtClean="0"/>
              <a:t>Menú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hlinkClick r:id="rId2" action="ppaction://hlinksldjump"/>
              </a:rPr>
              <a:t>Objetivos</a:t>
            </a:r>
            <a:r>
              <a:rPr lang="es-CR" dirty="0"/>
              <a:t> </a:t>
            </a:r>
            <a:endParaRPr lang="es-CR" dirty="0" smtClean="0">
              <a:hlinkClick r:id="rId3" action="ppaction://hlinksldjump"/>
            </a:endParaRPr>
          </a:p>
          <a:p>
            <a:r>
              <a:rPr lang="es-CR" dirty="0" smtClean="0">
                <a:hlinkClick r:id="rId3" action="ppaction://hlinksldjump"/>
              </a:rPr>
              <a:t>Historia</a:t>
            </a:r>
            <a:endParaRPr lang="es-CR" dirty="0" smtClean="0"/>
          </a:p>
          <a:p>
            <a:r>
              <a:rPr lang="es-CR" dirty="0" smtClean="0">
                <a:hlinkClick r:id="rId4" action="ppaction://hlinksldjump"/>
              </a:rPr>
              <a:t>Propósito</a:t>
            </a:r>
            <a:endParaRPr lang="es-CR" dirty="0" smtClean="0"/>
          </a:p>
          <a:p>
            <a:r>
              <a:rPr lang="es-CR" dirty="0" smtClean="0">
                <a:hlinkClick r:id="rId5" action="ppaction://hlinksldjump"/>
              </a:rPr>
              <a:t>Alcohólicos</a:t>
            </a:r>
            <a:r>
              <a:rPr lang="es-CR" dirty="0" smtClean="0"/>
              <a:t> </a:t>
            </a:r>
            <a:r>
              <a:rPr lang="es-CR" dirty="0" smtClean="0">
                <a:hlinkClick r:id="rId5" action="ppaction://hlinksldjump"/>
              </a:rPr>
              <a:t>Anónimos</a:t>
            </a:r>
            <a:r>
              <a:rPr lang="es-CR" dirty="0" smtClean="0"/>
              <a:t> </a:t>
            </a:r>
            <a:r>
              <a:rPr lang="es-CR" dirty="0" smtClean="0">
                <a:hlinkClick r:id="rId5" action="ppaction://hlinksldjump"/>
              </a:rPr>
              <a:t>en Costa Rica</a:t>
            </a:r>
            <a:endParaRPr lang="es-CR" dirty="0" smtClean="0"/>
          </a:p>
          <a:p>
            <a:r>
              <a:rPr lang="es-ES" dirty="0" smtClean="0">
                <a:hlinkClick r:id="rId6" action="ppaction://hlinksldjump"/>
              </a:rPr>
              <a:t>Alcohólicos Anónimos en el mundo</a:t>
            </a: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933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R" dirty="0" smtClean="0"/>
              <a:t>OBJETIVO General </a:t>
            </a:r>
            <a:endParaRPr lang="es-CR" dirty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137160" lvl="0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R" sz="2800" dirty="0" smtClean="0"/>
              <a:t>Concientizar a la sociedad costarricense que el alcolismo es una enfermedad y no un problema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6931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OBJETIVO ESPECIFICOS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2800" dirty="0" smtClean="0"/>
          </a:p>
          <a:p>
            <a:r>
              <a:rPr lang="es-ES" sz="2800" dirty="0" smtClean="0"/>
              <a:t>Reconocer los diferentes métodos de ayuda para las personas alcohólicas</a:t>
            </a:r>
          </a:p>
          <a:p>
            <a:endParaRPr lang="es-ES" sz="2800" dirty="0" smtClean="0"/>
          </a:p>
          <a:p>
            <a:r>
              <a:rPr lang="es-ES" sz="2800" dirty="0" smtClean="0"/>
              <a:t>Aprender sobre la historia de estos centros de rehabilitación</a:t>
            </a:r>
          </a:p>
          <a:p>
            <a:pPr marL="0" indent="0">
              <a:buNone/>
            </a:pPr>
            <a:r>
              <a:rPr lang="es-ES" sz="2800" dirty="0" smtClean="0"/>
              <a:t> </a:t>
            </a:r>
          </a:p>
          <a:p>
            <a:r>
              <a:rPr lang="es-ES" sz="2800" dirty="0" smtClean="0"/>
              <a:t>Ayudar a esta fundación a ser mas reconocida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dirty="0"/>
              <a:t>Historia 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01" y="1446963"/>
            <a:ext cx="3004457" cy="2971049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7" name="Shape 67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783" y="1303337"/>
            <a:ext cx="34194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Proposito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4" name="Shape 7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1289050"/>
            <a:ext cx="4762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Alcoholicos Anonimos en Costa Rica</a:t>
            </a:r>
          </a:p>
        </p:txBody>
      </p:sp>
      <p:pic>
        <p:nvPicPr>
          <p:cNvPr id="81" name="Shape 81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0" y="1558425"/>
            <a:ext cx="3496850" cy="26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100" y="1558425"/>
            <a:ext cx="3376649" cy="26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dirty="0" smtClean="0"/>
              <a:t>ALCOHÓLICO anónimos en el mundo</a:t>
            </a:r>
            <a:endParaRPr lang="es-419" dirty="0"/>
          </a:p>
        </p:txBody>
      </p:sp>
      <p:pic>
        <p:nvPicPr>
          <p:cNvPr id="89" name="Shape 8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87" y="1522914"/>
            <a:ext cx="4078920" cy="33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00" y="1017725"/>
            <a:ext cx="407670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919932" y="103005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Alcoholicos Anonimos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¿Es un problema social o una enfermedad?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66</TotalTime>
  <Words>95</Words>
  <Application>Microsoft Office PowerPoint</Application>
  <PresentationFormat>Presentación en pantalla (16:9)</PresentationFormat>
  <Paragraphs>23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Wingdings</vt:lpstr>
      <vt:lpstr>Average</vt:lpstr>
      <vt:lpstr>Rockwell Condensed</vt:lpstr>
      <vt:lpstr>Rockwell</vt:lpstr>
      <vt:lpstr>Tipo de madera</vt:lpstr>
      <vt:lpstr>Alcohólicos Anónimos </vt:lpstr>
      <vt:lpstr>Menú </vt:lpstr>
      <vt:lpstr>OBJETIVO General </vt:lpstr>
      <vt:lpstr>OBJETIVO ESPECIFICOS </vt:lpstr>
      <vt:lpstr>Historia  </vt:lpstr>
      <vt:lpstr>Proposito</vt:lpstr>
      <vt:lpstr>Alcoholicos Anonimos en Costa Rica</vt:lpstr>
      <vt:lpstr>ALCOHÓLICO anónimos en el mundo</vt:lpstr>
      <vt:lpstr>Alcoholicos Anonimos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Alcoholicos Anonimos</dc:title>
  <dc:creator>william a</dc:creator>
  <cp:lastModifiedBy>REDES</cp:lastModifiedBy>
  <cp:revision>12</cp:revision>
  <dcterms:modified xsi:type="dcterms:W3CDTF">2017-06-20T16:59:43Z</dcterms:modified>
</cp:coreProperties>
</file>