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09783B5-437C-4B63-AC3D-C1B434637E69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BAD3A6B-4A5C-4AA9-8384-9CE64E648B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3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83B5-437C-4B63-AC3D-C1B434637E69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3A6B-4A5C-4AA9-8384-9CE64E648B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1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83B5-437C-4B63-AC3D-C1B434637E69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3A6B-4A5C-4AA9-8384-9CE64E648B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66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83B5-437C-4B63-AC3D-C1B434637E69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3A6B-4A5C-4AA9-8384-9CE64E648B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01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83B5-437C-4B63-AC3D-C1B434637E69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3A6B-4A5C-4AA9-8384-9CE64E648B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47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83B5-437C-4B63-AC3D-C1B434637E69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3A6B-4A5C-4AA9-8384-9CE64E648B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10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83B5-437C-4B63-AC3D-C1B434637E69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3A6B-4A5C-4AA9-8384-9CE64E648B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27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83B5-437C-4B63-AC3D-C1B434637E69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3A6B-4A5C-4AA9-8384-9CE64E648BD1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980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83B5-437C-4B63-AC3D-C1B434637E69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3A6B-4A5C-4AA9-8384-9CE64E648B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2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83B5-437C-4B63-AC3D-C1B434637E69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3A6B-4A5C-4AA9-8384-9CE64E648B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6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83B5-437C-4B63-AC3D-C1B434637E69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3A6B-4A5C-4AA9-8384-9CE64E648B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67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83B5-437C-4B63-AC3D-C1B434637E69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3A6B-4A5C-4AA9-8384-9CE64E648B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0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83B5-437C-4B63-AC3D-C1B434637E69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3A6B-4A5C-4AA9-8384-9CE64E648B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2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83B5-437C-4B63-AC3D-C1B434637E69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3A6B-4A5C-4AA9-8384-9CE64E648B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9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83B5-437C-4B63-AC3D-C1B434637E69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3A6B-4A5C-4AA9-8384-9CE64E648B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1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83B5-437C-4B63-AC3D-C1B434637E69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3A6B-4A5C-4AA9-8384-9CE64E648B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17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83B5-437C-4B63-AC3D-C1B434637E69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3A6B-4A5C-4AA9-8384-9CE64E648B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1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9783B5-437C-4B63-AC3D-C1B434637E69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BAD3A6B-4A5C-4AA9-8384-9CE64E648B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215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13909" y="1964267"/>
            <a:ext cx="7646216" cy="2421464"/>
          </a:xfrm>
        </p:spPr>
        <p:txBody>
          <a:bodyPr/>
          <a:lstStyle/>
          <a:p>
            <a:r>
              <a:rPr lang="es-ES" dirty="0" smtClean="0"/>
              <a:t>Segunda guerra Mundial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David Fernández García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19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Consecuencias principales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División del mundo en dos bloques: Capitalismo y Socialismo.</a:t>
            </a:r>
          </a:p>
          <a:p>
            <a:r>
              <a:rPr lang="es-ES" sz="2400" dirty="0" smtClean="0"/>
              <a:t>División de Alemania.</a:t>
            </a:r>
          </a:p>
          <a:p>
            <a:r>
              <a:rPr lang="es-ES" sz="2400" dirty="0" smtClean="0"/>
              <a:t>Muerte de más de 50 millones de personas.</a:t>
            </a:r>
          </a:p>
          <a:p>
            <a:r>
              <a:rPr lang="es-ES" sz="2400" dirty="0" smtClean="0"/>
              <a:t>Deformaciones y malestares en los japoneses.</a:t>
            </a:r>
            <a:endParaRPr lang="en-US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673" y="3732985"/>
            <a:ext cx="3858144" cy="288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71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13909" y="1964267"/>
            <a:ext cx="7646216" cy="2421464"/>
          </a:xfrm>
        </p:spPr>
        <p:txBody>
          <a:bodyPr/>
          <a:lstStyle/>
          <a:p>
            <a:r>
              <a:rPr lang="es-ES" dirty="0" smtClean="0"/>
              <a:t>Segunda guerra Mundial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David Fernández García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1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Causas de LA SEGUNDA Guerra Mundial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0041" y="2690707"/>
            <a:ext cx="10131425" cy="3649133"/>
          </a:xfrm>
        </p:spPr>
        <p:txBody>
          <a:bodyPr>
            <a:normAutofit/>
          </a:bodyPr>
          <a:lstStyle/>
          <a:p>
            <a:r>
              <a:rPr lang="es-ES" sz="2400" dirty="0" smtClean="0"/>
              <a:t>Invasión de Alemania a Polonia.</a:t>
            </a:r>
          </a:p>
          <a:p>
            <a:r>
              <a:rPr lang="es-ES" sz="2400" dirty="0" smtClean="0"/>
              <a:t>Incumplimiento del tratado de Versalles.</a:t>
            </a:r>
          </a:p>
          <a:p>
            <a:r>
              <a:rPr lang="es-ES" sz="2400" dirty="0" smtClean="0"/>
              <a:t>Formación del Eje entre Italia, Alemania y Japón.</a:t>
            </a:r>
          </a:p>
          <a:p>
            <a:r>
              <a:rPr lang="es-ES" sz="2400" dirty="0" smtClean="0"/>
              <a:t>Ascenso de regímenes totalitarios en Europa como el nazismo y el fascismo.</a:t>
            </a:r>
            <a:endParaRPr lang="en-US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9044" y="2065867"/>
            <a:ext cx="2852239" cy="228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326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Alianzas principales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Los Aliados: Francia, Inglaterra, Estados Unidos y Rusia.</a:t>
            </a:r>
          </a:p>
          <a:p>
            <a:r>
              <a:rPr lang="es-ES" sz="2800" dirty="0" smtClean="0"/>
              <a:t>El Eje: Italia, Alemania, Japón.</a:t>
            </a:r>
            <a:endParaRPr lang="en-US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388" y="609600"/>
            <a:ext cx="3133046" cy="250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73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Mayores figuras en esta guerra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Adolf Hitler.</a:t>
            </a:r>
          </a:p>
          <a:p>
            <a:r>
              <a:rPr lang="es-ES" sz="2800" dirty="0" err="1" smtClean="0"/>
              <a:t>Iosif</a:t>
            </a:r>
            <a:r>
              <a:rPr lang="es-ES" sz="2800" dirty="0" smtClean="0"/>
              <a:t> Stalin.</a:t>
            </a:r>
          </a:p>
          <a:p>
            <a:r>
              <a:rPr lang="es-ES" sz="2800" dirty="0" smtClean="0"/>
              <a:t>Franklin Roosevelt.</a:t>
            </a:r>
          </a:p>
          <a:p>
            <a:r>
              <a:rPr lang="es-ES" sz="2800" dirty="0" smtClean="0"/>
              <a:t>Winston Churchill.</a:t>
            </a:r>
          </a:p>
          <a:p>
            <a:r>
              <a:rPr lang="es-ES" sz="2800" dirty="0" smtClean="0"/>
              <a:t>Benito Mussolini.</a:t>
            </a:r>
          </a:p>
          <a:p>
            <a:r>
              <a:rPr lang="es-ES" sz="2800" dirty="0" smtClean="0"/>
              <a:t>Tojo y Hirohito.</a:t>
            </a:r>
            <a:endParaRPr lang="en-US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720" y="2142067"/>
            <a:ext cx="4908506" cy="367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35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Nazismo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Fundado en el año 1920. </a:t>
            </a:r>
          </a:p>
          <a:p>
            <a:r>
              <a:rPr lang="es-ES" sz="2400" dirty="0" smtClean="0"/>
              <a:t>Su líder era Adolf Hitler.</a:t>
            </a:r>
          </a:p>
          <a:p>
            <a:r>
              <a:rPr lang="es-ES" sz="2400" dirty="0" smtClean="0"/>
              <a:t>Discriminatorio.</a:t>
            </a:r>
          </a:p>
          <a:p>
            <a:r>
              <a:rPr lang="es-ES" sz="2400" dirty="0" smtClean="0"/>
              <a:t>Incumplía muchos derechos fundamentales básicos.</a:t>
            </a:r>
            <a:endParaRPr lang="en-US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8315" y="609600"/>
            <a:ext cx="3144747" cy="414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430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Fascismo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Fundado en el año 1921.</a:t>
            </a:r>
          </a:p>
          <a:p>
            <a:r>
              <a:rPr lang="es-ES" sz="2800" dirty="0" smtClean="0"/>
              <a:t>Su líder era Benito Mussolini.</a:t>
            </a:r>
          </a:p>
          <a:p>
            <a:r>
              <a:rPr lang="es-ES" sz="2800" dirty="0" smtClean="0"/>
              <a:t>Favorecía a los de clase alta.</a:t>
            </a:r>
          </a:p>
          <a:p>
            <a:r>
              <a:rPr lang="es-ES" sz="2800" dirty="0" smtClean="0"/>
              <a:t>Creían en la gran diferencia de clases.</a:t>
            </a:r>
            <a:endParaRPr lang="en-US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871" y="1755744"/>
            <a:ext cx="3677005" cy="359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12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Batallas más importantes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Día D.</a:t>
            </a:r>
          </a:p>
          <a:p>
            <a:r>
              <a:rPr lang="es-ES" sz="2800" dirty="0" smtClean="0"/>
              <a:t>Batalla de Stalingrado.</a:t>
            </a:r>
          </a:p>
          <a:p>
            <a:r>
              <a:rPr lang="es-ES" sz="2800" dirty="0" smtClean="0"/>
              <a:t>Batalla de las islas </a:t>
            </a:r>
            <a:r>
              <a:rPr lang="es-ES" sz="2800" dirty="0" err="1" smtClean="0"/>
              <a:t>Midway</a:t>
            </a:r>
            <a:r>
              <a:rPr lang="es-ES" sz="2800" dirty="0" smtClean="0"/>
              <a:t>.</a:t>
            </a:r>
          </a:p>
          <a:p>
            <a:r>
              <a:rPr lang="es-ES" sz="2800" dirty="0" smtClean="0"/>
              <a:t>Batalla del paso </a:t>
            </a:r>
            <a:r>
              <a:rPr lang="es-ES" sz="2800" dirty="0" err="1" smtClean="0"/>
              <a:t>Kasserine</a:t>
            </a:r>
            <a:r>
              <a:rPr lang="es-ES" sz="2800" dirty="0" smtClean="0"/>
              <a:t>.</a:t>
            </a:r>
            <a:endParaRPr lang="en-US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48" y="2065867"/>
            <a:ext cx="3760939" cy="339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73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Día D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2354505"/>
            <a:ext cx="10131425" cy="3649133"/>
          </a:xfrm>
        </p:spPr>
        <p:txBody>
          <a:bodyPr>
            <a:normAutofit/>
          </a:bodyPr>
          <a:lstStyle/>
          <a:p>
            <a:r>
              <a:rPr lang="es-ES" sz="2000" dirty="0" smtClean="0"/>
              <a:t>Operación aliada para invadir territorio nazi en Normandía, Francia.</a:t>
            </a:r>
          </a:p>
          <a:p>
            <a:r>
              <a:rPr lang="es-ES" sz="2000" dirty="0" smtClean="0"/>
              <a:t>Conocida como la Operación </a:t>
            </a:r>
            <a:r>
              <a:rPr lang="es-ES" sz="2000" dirty="0" err="1" smtClean="0"/>
              <a:t>Overlord</a:t>
            </a:r>
            <a:r>
              <a:rPr lang="es-ES" sz="2000" dirty="0" smtClean="0"/>
              <a:t>.</a:t>
            </a:r>
          </a:p>
          <a:p>
            <a:r>
              <a:rPr lang="es-ES" sz="2000" dirty="0" smtClean="0"/>
              <a:t>En ella participaron Inglaterra, Estados Unidos y Canadá.</a:t>
            </a:r>
          </a:p>
          <a:p>
            <a:r>
              <a:rPr lang="es-ES" sz="2000" dirty="0" smtClean="0"/>
              <a:t>Mientras esto pasaba, los alemanes eran invadidos por la URSS.</a:t>
            </a:r>
            <a:endParaRPr lang="en-US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343" y="609600"/>
            <a:ext cx="3593514" cy="257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48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Guerra del Pacífico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Guerra entre Japón y USA.</a:t>
            </a:r>
          </a:p>
          <a:p>
            <a:r>
              <a:rPr lang="es-ES" sz="2400" dirty="0" smtClean="0"/>
              <a:t>Inició con un ataque a la base Pearl Harbor.</a:t>
            </a:r>
          </a:p>
          <a:p>
            <a:r>
              <a:rPr lang="es-ES" sz="2400" dirty="0" smtClean="0"/>
              <a:t>Terminó con las bombas nucleares de Hiroshima y Nagasaki.</a:t>
            </a:r>
            <a:endParaRPr lang="en-US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0715" y="446033"/>
            <a:ext cx="3069784" cy="366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297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273</Words>
  <Application>Microsoft Office PowerPoint</Application>
  <PresentationFormat>Panorámica</PresentationFormat>
  <Paragraphs>48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Segunda guerra Mundial</vt:lpstr>
      <vt:lpstr>Causas de LA SEGUNDA Guerra Mundial</vt:lpstr>
      <vt:lpstr>Alianzas principales</vt:lpstr>
      <vt:lpstr>Mayores figuras en esta guerra</vt:lpstr>
      <vt:lpstr>Nazismo</vt:lpstr>
      <vt:lpstr>Fascismo</vt:lpstr>
      <vt:lpstr>Batallas más importantes</vt:lpstr>
      <vt:lpstr>Día D</vt:lpstr>
      <vt:lpstr>Guerra del Pacífico</vt:lpstr>
      <vt:lpstr>Consecuencias principales</vt:lpstr>
      <vt:lpstr>Segunda guerra Mundial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Segunda guerra Mundial</dc:title>
  <dc:creator>REDES</dc:creator>
  <cp:lastModifiedBy>REDES</cp:lastModifiedBy>
  <cp:revision>6</cp:revision>
  <dcterms:created xsi:type="dcterms:W3CDTF">2017-06-20T16:27:17Z</dcterms:created>
  <dcterms:modified xsi:type="dcterms:W3CDTF">2017-06-20T17:11:39Z</dcterms:modified>
</cp:coreProperties>
</file>