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arto Desarrollo" initials="CD" lastIdx="0" clrIdx="0">
    <p:extLst>
      <p:ext uri="{19B8F6BF-5375-455C-9EA6-DF929625EA0E}">
        <p15:presenceInfo xmlns:p15="http://schemas.microsoft.com/office/powerpoint/2012/main" userId="Cuarto Desarro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671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74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23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406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3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31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54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83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287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609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12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162C-DE6D-456D-9441-775EF5C9C34C}" type="datetimeFigureOut">
              <a:rPr lang="es-CR" smtClean="0"/>
              <a:t>13/02/2017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B82D-8129-4948-B565-43E6226E7CE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3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8425" y="4239050"/>
            <a:ext cx="9144000" cy="2387600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8" name="Picture 4" descr="Image result for quien quiere ser millo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0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>
            <a:hlinkClick r:id="rId3" action="ppaction://hlinksldjump"/>
          </p:cNvPr>
          <p:cNvSpPr/>
          <p:nvPr/>
        </p:nvSpPr>
        <p:spPr>
          <a:xfrm>
            <a:off x="9533965" y="4539886"/>
            <a:ext cx="2346885" cy="135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Instrucciones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861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4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¿Quien es el padre de la física?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Arquímedes 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Martin Fallas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Galileo  </a:t>
            </a:r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Morfo 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175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4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¿Cuál de estos es un libro de Miguel de </a:t>
            </a:r>
            <a:r>
              <a:rPr lang="es-CR" dirty="0"/>
              <a:t>C</a:t>
            </a:r>
            <a:r>
              <a:rPr lang="es-CR" dirty="0" smtClean="0"/>
              <a:t>ervantes?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Como nadar </a:t>
            </a:r>
            <a:endParaRPr lang="es-CR" dirty="0"/>
          </a:p>
        </p:txBody>
      </p:sp>
      <p:sp>
        <p:nvSpPr>
          <p:cNvPr id="5" name="Rectángulo 4"/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Don Quijote de la Mancha</a:t>
            </a:r>
            <a:endParaRPr lang="es-CR" dirty="0"/>
          </a:p>
        </p:txBody>
      </p:sp>
      <p:sp>
        <p:nvSpPr>
          <p:cNvPr id="11" name="Rectángulo 10"/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Pokemon  </a:t>
            </a:r>
            <a:endParaRPr lang="es-CR" dirty="0"/>
          </a:p>
        </p:txBody>
      </p:sp>
      <p:sp>
        <p:nvSpPr>
          <p:cNvPr id="12" name="Rectángulo 11"/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Morfociencia</a:t>
            </a:r>
            <a:r>
              <a:rPr lang="es-CR" dirty="0" smtClean="0"/>
              <a:t> 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364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5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¿Cuál de estas no es una ciudad de Alemania?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Roma 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Berlín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Múnich   </a:t>
            </a:r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Cologne</a:t>
            </a:r>
            <a:r>
              <a:rPr lang="es-CR" dirty="0" smtClean="0"/>
              <a:t>  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80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3314" name="Picture 2" descr="Image result for raios meme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124635" y="3780630"/>
            <a:ext cx="75303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600" b="1" dirty="0" smtClean="0">
                <a:solidFill>
                  <a:schemeClr val="bg1"/>
                </a:solidFill>
              </a:rPr>
              <a:t>Perdiste</a:t>
            </a:r>
            <a:r>
              <a:rPr lang="es-CR" dirty="0" smtClean="0"/>
              <a:t> </a:t>
            </a:r>
            <a:endParaRPr lang="es-CR" dirty="0"/>
          </a:p>
        </p:txBody>
      </p:sp>
      <p:sp>
        <p:nvSpPr>
          <p:cNvPr id="6" name="Flecha derecha 5"/>
          <p:cNvSpPr/>
          <p:nvPr/>
        </p:nvSpPr>
        <p:spPr>
          <a:xfrm>
            <a:off x="9238129" y="365125"/>
            <a:ext cx="2554942" cy="221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CuadroTexto 6"/>
          <p:cNvSpPr txBox="1"/>
          <p:nvPr/>
        </p:nvSpPr>
        <p:spPr>
          <a:xfrm>
            <a:off x="9578788" y="1211870"/>
            <a:ext cx="199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 smtClean="0">
                <a:solidFill>
                  <a:schemeClr val="bg1"/>
                </a:solidFill>
              </a:rPr>
              <a:t>Premios</a:t>
            </a:r>
            <a:r>
              <a:rPr lang="es-CR" sz="2800" dirty="0" smtClean="0"/>
              <a:t>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8196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A</a:t>
            </a:r>
            <a:endParaRPr lang="es-CR" dirty="0"/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C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hlinkClick r:id="rId6" action="ppaction://hlinksldjump"/>
          </p:cNvPr>
          <p:cNvSpPr/>
          <p:nvPr/>
        </p:nvSpPr>
        <p:spPr>
          <a:xfrm>
            <a:off x="6553199" y="6239749"/>
            <a:ext cx="4303691" cy="618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0" name="Elipse 9">
            <a:hlinkClick r:id="rId6" action="ppaction://hlinksldjump"/>
          </p:cNvPr>
          <p:cNvSpPr/>
          <p:nvPr/>
        </p:nvSpPr>
        <p:spPr>
          <a:xfrm>
            <a:off x="949850" y="6272320"/>
            <a:ext cx="4240336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19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hlinkClick r:id="rId4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" name="Elipse 9"/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 ¿Cual es el nombre del Hermano de Goku?</a:t>
            </a:r>
            <a:endParaRPr lang="es-CR" dirty="0"/>
          </a:p>
        </p:txBody>
      </p:sp>
      <p:sp>
        <p:nvSpPr>
          <p:cNvPr id="4" name="Rectángulo 3">
            <a:hlinkClick r:id="rId6" action="ppaction://hlinksldjump"/>
          </p:cNvPr>
          <p:cNvSpPr/>
          <p:nvPr/>
        </p:nvSpPr>
        <p:spPr>
          <a:xfrm>
            <a:off x="1089212" y="5466008"/>
            <a:ext cx="3079375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5" name="Rectángulo 4">
            <a:hlinkClick r:id="rId6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Radits </a:t>
            </a:r>
            <a:endParaRPr lang="es-CR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Vegeta </a:t>
            </a:r>
            <a:endParaRPr lang="es-CR" dirty="0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6553199" y="6272320"/>
            <a:ext cx="3056965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2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>
            <a:hlinkClick r:id="rId2" action="ppaction://hlinksldjump"/>
          </p:cNvPr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¿Cuánto mide una piscina olímpica?</a:t>
            </a:r>
            <a:endParaRPr lang="es-CR" dirty="0"/>
          </a:p>
        </p:txBody>
      </p:sp>
      <p:sp>
        <p:nvSpPr>
          <p:cNvPr id="4" name="Rectángulo 3">
            <a:hlinkClick r:id="rId6" action="ppaction://hlinksldjump"/>
          </p:cNvPr>
          <p:cNvSpPr/>
          <p:nvPr/>
        </p:nvSpPr>
        <p:spPr>
          <a:xfrm>
            <a:off x="1089212" y="5466008"/>
            <a:ext cx="3079375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5" name="Rectángulo 4">
            <a:hlinkClick r:id="rId6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 metros </a:t>
            </a:r>
            <a:endParaRPr lang="es-CR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6471821" y="5432137"/>
            <a:ext cx="3277485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 </a:t>
            </a:r>
            <a:endParaRPr lang="es-CR" dirty="0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500 metros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478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¿Con que otro nombre se conoce a Japón?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La</a:t>
            </a:r>
            <a:r>
              <a:rPr lang="es-CR" dirty="0" err="1" smtClean="0">
                <a:hlinkClick r:id="rId6" action="ppaction://hlinksldjump"/>
              </a:rPr>
              <a:t>Diapositiva</a:t>
            </a:r>
            <a:r>
              <a:rPr lang="es-CR" dirty="0" smtClean="0">
                <a:hlinkClick r:id="rId6" action="ppaction://hlinksldjump"/>
              </a:rPr>
              <a:t> 17</a:t>
            </a:r>
            <a:r>
              <a:rPr lang="es-CR" dirty="0" smtClean="0"/>
              <a:t> tierra del sol naciente</a:t>
            </a:r>
            <a:endParaRPr lang="es-CR" dirty="0"/>
          </a:p>
        </p:txBody>
      </p:sp>
      <p:sp>
        <p:nvSpPr>
          <p:cNvPr id="5" name="Rectángulo 4">
            <a:hlinkClick r:id="rId6" action="ppaction://hlinksldjump"/>
          </p:cNvPr>
          <p:cNvSpPr/>
          <p:nvPr/>
        </p:nvSpPr>
        <p:spPr>
          <a:xfrm>
            <a:off x="911954" y="6272321"/>
            <a:ext cx="3256633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</a:t>
            </a:r>
            <a:endParaRPr lang="es-CR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La ciudad de los mangos </a:t>
            </a:r>
            <a:endParaRPr lang="es-CR" dirty="0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6722772" y="6272320"/>
            <a:ext cx="2887392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172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11954" y="6272320"/>
            <a:ext cx="710249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¿Cómo se llama los DJS que hacen dueto con The </a:t>
            </a:r>
            <a:r>
              <a:rPr lang="es-CR" dirty="0" err="1" smtClean="0"/>
              <a:t>Weeknd</a:t>
            </a:r>
            <a:r>
              <a:rPr lang="es-CR" dirty="0" smtClean="0"/>
              <a:t> 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089212" y="5466008"/>
            <a:ext cx="3079375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Daft Club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6761408" y="5466008"/>
            <a:ext cx="284875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Daft Punk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78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¿</a:t>
            </a:r>
            <a:r>
              <a:rPr lang="es-CR" dirty="0" smtClean="0"/>
              <a:t>Cuál es el nombre del cantante principal de  Aerosmith?</a:t>
            </a:r>
            <a:endParaRPr lang="es-CR" dirty="0"/>
          </a:p>
        </p:txBody>
      </p:sp>
      <p:sp>
        <p:nvSpPr>
          <p:cNvPr id="4" name="Rectángulo 3">
            <a:hlinkClick r:id="rId6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Steven Tyler</a:t>
            </a:r>
            <a:endParaRPr lang="es-CR" dirty="0"/>
          </a:p>
        </p:txBody>
      </p:sp>
      <p:sp>
        <p:nvSpPr>
          <p:cNvPr id="5" name="Rectángulo 4">
            <a:hlinkClick r:id="rId6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Radits </a:t>
            </a:r>
            <a:endParaRPr lang="es-CR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6529589" y="5466008"/>
            <a:ext cx="3080575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 smtClean="0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6748530" y="6272320"/>
            <a:ext cx="2861634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38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2050" name="Picture 2" descr="Image result for quien quiere ser millonari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>
            <a:hlinkClick r:id="rId4" action="ppaction://hlinksldjump"/>
          </p:cNvPr>
          <p:cNvSpPr/>
          <p:nvPr/>
        </p:nvSpPr>
        <p:spPr>
          <a:xfrm>
            <a:off x="9350062" y="4906851"/>
            <a:ext cx="158410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Flecha derecha 5"/>
          <p:cNvSpPr/>
          <p:nvPr/>
        </p:nvSpPr>
        <p:spPr>
          <a:xfrm>
            <a:off x="9396749" y="5783251"/>
            <a:ext cx="158410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hlinkClick r:id="rId2" action="ppaction://hlinksldjump"/>
              </a:rPr>
              <a:t>Ver Premios</a:t>
            </a:r>
            <a:endParaRPr lang="es-CR" dirty="0"/>
          </a:p>
        </p:txBody>
      </p:sp>
      <p:sp>
        <p:nvSpPr>
          <p:cNvPr id="5" name="CuadroTexto 4"/>
          <p:cNvSpPr txBox="1"/>
          <p:nvPr/>
        </p:nvSpPr>
        <p:spPr>
          <a:xfrm>
            <a:off x="9443970" y="5087792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>
                <a:hlinkClick r:id="rId4" action="ppaction://hlinksldjump"/>
              </a:rPr>
              <a:t>Comenzar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860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hlinkClick r:id="rId4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¿Quien es el padre de la física?</a:t>
            </a:r>
            <a:endParaRPr lang="es-CR" dirty="0"/>
          </a:p>
        </p:txBody>
      </p:sp>
      <p:sp>
        <p:nvSpPr>
          <p:cNvPr id="4" name="Rectángulo 3">
            <a:hlinkClick r:id="rId6" action="ppaction://hlinksldjump"/>
          </p:cNvPr>
          <p:cNvSpPr/>
          <p:nvPr/>
        </p:nvSpPr>
        <p:spPr>
          <a:xfrm>
            <a:off x="949850" y="5466008"/>
            <a:ext cx="3218737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5" name="Rectángulo 4">
            <a:hlinkClick r:id="rId6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Martin Fallas </a:t>
            </a:r>
            <a:endParaRPr lang="es-CR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7366714" y="5466008"/>
            <a:ext cx="2243449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Galileo  </a:t>
            </a:r>
            <a:endParaRPr lang="es-CR" dirty="0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6553199" y="6272320"/>
            <a:ext cx="3056965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43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¿Cuál de estos es un libro de Miguel de </a:t>
            </a:r>
            <a:r>
              <a:rPr lang="es-CR" dirty="0"/>
              <a:t>C</a:t>
            </a:r>
            <a:r>
              <a:rPr lang="es-CR" dirty="0" smtClean="0"/>
              <a:t>ervantes?</a:t>
            </a:r>
            <a:endParaRPr lang="es-CR" dirty="0"/>
          </a:p>
        </p:txBody>
      </p:sp>
      <p:sp>
        <p:nvSpPr>
          <p:cNvPr id="4" name="Rectángulo 3">
            <a:hlinkClick r:id="rId6" action="ppaction://hlinksldjump"/>
          </p:cNvPr>
          <p:cNvSpPr/>
          <p:nvPr/>
        </p:nvSpPr>
        <p:spPr>
          <a:xfrm>
            <a:off x="1089212" y="5466008"/>
            <a:ext cx="3079375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5" name="Rectángulo 4">
            <a:hlinkClick r:id="rId6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Don Quijote de la Mancha</a:t>
            </a:r>
            <a:endParaRPr lang="es-CR" dirty="0"/>
          </a:p>
        </p:txBody>
      </p:sp>
      <p:sp>
        <p:nvSpPr>
          <p:cNvPr id="11" name="Rectángulo 10">
            <a:hlinkClick r:id="rId6" action="ppaction://hlinksldjump"/>
          </p:cNvPr>
          <p:cNvSpPr/>
          <p:nvPr/>
        </p:nvSpPr>
        <p:spPr>
          <a:xfrm>
            <a:off x="6722772" y="5466008"/>
            <a:ext cx="2887392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  </a:t>
            </a:r>
            <a:endParaRPr lang="es-CR" dirty="0"/>
          </a:p>
        </p:txBody>
      </p:sp>
      <p:sp>
        <p:nvSpPr>
          <p:cNvPr id="12" name="Rectángulo 11">
            <a:hlinkClick r:id="rId6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Morfociencia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646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7584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¿Cuál de estas no es una ciudad de Alemania?</a:t>
            </a:r>
            <a:endParaRPr lang="es-CR" dirty="0"/>
          </a:p>
        </p:txBody>
      </p:sp>
      <p:sp>
        <p:nvSpPr>
          <p:cNvPr id="4" name="Rectángulo 3">
            <a:hlinkClick r:id="rId5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Roma </a:t>
            </a:r>
            <a:endParaRPr lang="es-CR" dirty="0"/>
          </a:p>
        </p:txBody>
      </p:sp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911954" y="6272321"/>
            <a:ext cx="3256633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Rectángulo 10">
            <a:hlinkClick r:id="rId5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Múnich   </a:t>
            </a:r>
            <a:endParaRPr lang="es-CR" dirty="0"/>
          </a:p>
        </p:txBody>
      </p:sp>
      <p:sp>
        <p:nvSpPr>
          <p:cNvPr id="12" name="Rectángulo 11">
            <a:hlinkClick r:id="rId5" action="ppaction://hlinksldjump"/>
          </p:cNvPr>
          <p:cNvSpPr/>
          <p:nvPr/>
        </p:nvSpPr>
        <p:spPr>
          <a:xfrm>
            <a:off x="6671256" y="6272320"/>
            <a:ext cx="2938908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29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6" name="Picture 2" descr="Image result for ganas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08896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4" descr="Image result for quien quiere ser millo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029"/>
            <a:ext cx="12192000" cy="718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409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Picarita                                                                      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Conocer a Ignacio Santos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bicicleta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 carro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Piscina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Casa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5 000 000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 Carro Nissan 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Moto</a:t>
            </a:r>
          </a:p>
          <a:p>
            <a:r>
              <a:rPr lang="es-C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 Yate </a:t>
            </a:r>
            <a:endParaRPr lang="es-C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365125"/>
            <a:ext cx="829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Premios </a:t>
            </a:r>
            <a:endParaRPr lang="es-CR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lecha derecha 5">
            <a:hlinkClick r:id="rId3" action="ppaction://hlinksldjump"/>
          </p:cNvPr>
          <p:cNvSpPr/>
          <p:nvPr/>
        </p:nvSpPr>
        <p:spPr>
          <a:xfrm>
            <a:off x="9132195" y="5097401"/>
            <a:ext cx="2949262" cy="1403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Comenzar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160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A</a:t>
            </a:r>
            <a:endParaRPr lang="es-CR" dirty="0"/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C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D</a:t>
            </a:r>
            <a:endParaRPr lang="es-CR" dirty="0"/>
          </a:p>
        </p:txBody>
      </p:sp>
      <p:sp>
        <p:nvSpPr>
          <p:cNvPr id="10" name="Elipse 9">
            <a:hlinkClick r:id="rId4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CuadroTexto 7"/>
          <p:cNvSpPr txBox="1"/>
          <p:nvPr/>
        </p:nvSpPr>
        <p:spPr>
          <a:xfrm>
            <a:off x="1149723" y="6307375"/>
            <a:ext cx="448031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>
                <a:hlinkClick r:id="rId5" action="ppaction://hlinksldjump"/>
              </a:rPr>
              <a:t>B</a:t>
            </a:r>
            <a:endParaRPr lang="es-CR" dirty="0"/>
          </a:p>
        </p:txBody>
      </p:sp>
      <p:sp>
        <p:nvSpPr>
          <p:cNvPr id="3" name="Elipse 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14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4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 ¿Cual es el nombre del Hermano de Goku?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Luis Guillermo Solís 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Radits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Vegeta </a:t>
            </a:r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Gohan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13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4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4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>
            <a:hlinkClick r:id="rId2" action="ppaction://hlinksldjump"/>
          </p:cNvPr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¿Cuánto mide una piscina olímpica?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20 metros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 metros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25 metros  </a:t>
            </a:r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500 metros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5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5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¿Con que otro nombre se conoce a Japón?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La tierra del sol naciente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Hatillo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La ciudad de los mangos </a:t>
            </a:r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Pueblo Paleta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132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4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5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4" action="ppaction://hlinksldjump"/>
          </p:cNvPr>
          <p:cNvSpPr/>
          <p:nvPr/>
        </p:nvSpPr>
        <p:spPr>
          <a:xfrm>
            <a:off x="911954" y="6272320"/>
            <a:ext cx="710249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¿Cómo se llama los DJS que hacen dueto con The </a:t>
            </a:r>
            <a:r>
              <a:rPr lang="es-CR" dirty="0" err="1" smtClean="0"/>
              <a:t>Weeknd</a:t>
            </a:r>
            <a:r>
              <a:rPr lang="es-CR" dirty="0" smtClean="0"/>
              <a:t> 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Kakarotos 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Daft Club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Club Cheval  </a:t>
            </a:r>
            <a:endParaRPr lang="es-CR" dirty="0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Daft Punk 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927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guntas de quien quiere ser millonario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023" y="0"/>
            <a:ext cx="14630400" cy="6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hlinkClick r:id="rId4" action="ppaction://hlinksldjump"/>
          </p:cNvPr>
          <p:cNvSpPr/>
          <p:nvPr/>
        </p:nvSpPr>
        <p:spPr>
          <a:xfrm>
            <a:off x="911954" y="5418722"/>
            <a:ext cx="685800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hlinkClick r:id="rId5" action="ppaction://hlinksldjump"/>
          </p:cNvPr>
          <p:cNvSpPr/>
          <p:nvPr/>
        </p:nvSpPr>
        <p:spPr>
          <a:xfrm>
            <a:off x="6553199" y="5418722"/>
            <a:ext cx="672353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>
            <a:hlinkClick r:id="rId5" action="ppaction://hlinksldjump"/>
          </p:cNvPr>
          <p:cNvSpPr/>
          <p:nvPr/>
        </p:nvSpPr>
        <p:spPr>
          <a:xfrm>
            <a:off x="6553199" y="6239749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hlinkClick r:id="rId5" action="ppaction://hlinksldjump"/>
          </p:cNvPr>
          <p:cNvSpPr/>
          <p:nvPr/>
        </p:nvSpPr>
        <p:spPr>
          <a:xfrm>
            <a:off x="949850" y="6272320"/>
            <a:ext cx="672353" cy="47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9212" y="6272320"/>
            <a:ext cx="515266" cy="37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22553" y="4334547"/>
            <a:ext cx="7557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¿</a:t>
            </a:r>
            <a:r>
              <a:rPr lang="es-CR" dirty="0" smtClean="0"/>
              <a:t>Cuál es el nombre del cantante principal de  Aerosmith?</a:t>
            </a:r>
            <a:endParaRPr lang="es-CR" dirty="0"/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706673" y="5466008"/>
            <a:ext cx="2461914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Steven Tyler</a:t>
            </a:r>
            <a:endParaRPr lang="es-CR" dirty="0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706672" y="6272321"/>
            <a:ext cx="2461915" cy="43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Radits </a:t>
            </a:r>
            <a:endParaRPr lang="es-CR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409328" y="5466008"/>
            <a:ext cx="2200836" cy="41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Álvaro Morata</a:t>
            </a:r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7409328" y="6272320"/>
            <a:ext cx="2200836" cy="37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Gohan</a:t>
            </a:r>
            <a:endParaRPr lang="es-CR" dirty="0"/>
          </a:p>
        </p:txBody>
      </p:sp>
      <p:sp>
        <p:nvSpPr>
          <p:cNvPr id="13" name="Elipse 12">
            <a:hlinkClick r:id="rId6" action="ppaction://hlinksldjump"/>
          </p:cNvPr>
          <p:cNvSpPr/>
          <p:nvPr/>
        </p:nvSpPr>
        <p:spPr>
          <a:xfrm>
            <a:off x="7804597" y="180304"/>
            <a:ext cx="1133341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50/50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206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364</Words>
  <Application>Microsoft Office PowerPoint</Application>
  <PresentationFormat>Panorámica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Cuarto Desarrollo</dc:creator>
  <cp:lastModifiedBy>Cuarto Desarrollo</cp:lastModifiedBy>
  <cp:revision>14</cp:revision>
  <dcterms:created xsi:type="dcterms:W3CDTF">2017-02-13T16:11:49Z</dcterms:created>
  <dcterms:modified xsi:type="dcterms:W3CDTF">2017-02-13T19:09:53Z</dcterms:modified>
</cp:coreProperties>
</file>