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96" r:id="rId6"/>
    <p:sldId id="400" r:id="rId7"/>
    <p:sldId id="399" r:id="rId8"/>
    <p:sldId id="401" r:id="rId9"/>
    <p:sldId id="408" r:id="rId10"/>
    <p:sldId id="402" r:id="rId11"/>
    <p:sldId id="404" r:id="rId12"/>
    <p:sldId id="409" r:id="rId13"/>
    <p:sldId id="410" r:id="rId14"/>
    <p:sldId id="405" r:id="rId15"/>
    <p:sldId id="411" r:id="rId16"/>
    <p:sldId id="413" r:id="rId17"/>
    <p:sldId id="406" r:id="rId18"/>
    <p:sldId id="412" r:id="rId19"/>
    <p:sldId id="260" r:id="rId2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66B3"/>
    <a:srgbClr val="F15A28"/>
    <a:srgbClr val="17AA9D"/>
    <a:srgbClr val="27AAE1"/>
    <a:srgbClr val="55B1B9"/>
    <a:srgbClr val="0051A0"/>
    <a:srgbClr val="E46C0A"/>
    <a:srgbClr val="CBD3D6"/>
    <a:srgbClr val="C1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2947" autoAdjust="0"/>
  </p:normalViewPr>
  <p:slideViewPr>
    <p:cSldViewPr>
      <p:cViewPr varScale="1">
        <p:scale>
          <a:sx n="108" d="100"/>
          <a:sy n="108" d="100"/>
        </p:scale>
        <p:origin x="12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654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9051" y="0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Báo cáo tư vấn – Trung tâm dữ liệu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92407" y="0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4EBB-9E2D-4307-AD4C-812D87215C4F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23892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2015 Hyperlogy Jsc.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67249" y="9371285"/>
            <a:ext cx="2694305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BA4F-9D50-457F-A502-D94B4961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679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Hệ thống thông tin và Quy trình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F3EC-FE72-4EF0-B8D0-7EF488E79CCB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2015 Hyperlogy Jsc.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45BC-BD14-43D5-9BBE-631EB523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94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thống thông tin và Quy trình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 Hyperlogy </a:t>
            </a:r>
            <a:r>
              <a:rPr lang="en-US" dirty="0" err="1"/>
              <a:t>Jsc</a:t>
            </a:r>
            <a:r>
              <a:rPr lang="en-US" dirty="0"/>
              <a:t>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dirty="0" err="1" smtClean="0"/>
              <a:t>Hỏi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: Google, One Drive, Dropbox, %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-&gt; Big Data</a:t>
            </a:r>
          </a:p>
          <a:p>
            <a:r>
              <a:rPr lang="en-US" baseline="0" dirty="0" smtClean="0"/>
              <a:t>Quay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?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7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Map – Reduce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vis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Workshop,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team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vi-V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Hệ thống thông tin và Quy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Hyperlogy Jsc.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Hệ thống thông tin và Quy trình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Hyperlogy Jsc.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45BC-BD14-43D5-9BBE-631EB523F3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6002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>
                <a:solidFill>
                  <a:srgbClr val="0066B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26348" y="3505200"/>
            <a:ext cx="4736652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rgbClr val="0066B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Your Name</a:t>
            </a:r>
          </a:p>
          <a:p>
            <a:r>
              <a:rPr lang="en-US"/>
              <a:t>Department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0051A0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2000"/>
                  <a:lumOff val="1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ac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286124"/>
            <a:ext cx="4026349" cy="3571876"/>
          </a:xfrm>
          <a:prstGeom prst="rect">
            <a:avLst/>
          </a:prstGeom>
        </p:spPr>
      </p:pic>
      <p:pic>
        <p:nvPicPr>
          <p:cNvPr id="1026" name="Picture 2" descr="C:\Users\Anhvn\Documents\Hyperlogy\Ho so cong ty\Huong dan su dung Logo\logo hyperlogy R sloga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218876"/>
            <a:ext cx="1852613" cy="109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2969" y="-4137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23000">
                <a:schemeClr val="accent1">
                  <a:tint val="44500"/>
                  <a:satMod val="160000"/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4215265" y="76200"/>
            <a:ext cx="4907854" cy="838200"/>
          </a:xfrm>
          <a:prstGeom prst="rect">
            <a:avLst/>
          </a:prstGeom>
          <a:effectLst>
            <a:softEdge rad="31750"/>
          </a:effectLst>
        </p:spPr>
        <p:txBody>
          <a:bodyPr vert="horz" lIns="91440" tIns="45720" rIns="91440" bIns="45720" rtlCol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cap="none" spc="0" dirty="0">
                <a:ln>
                  <a:prstDash val="solid"/>
                </a:ln>
                <a:solidFill>
                  <a:srgbClr val="0066B3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Edwardian Script ITC" pitchFamily="66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34566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808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ED21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66B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4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5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5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938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/>
          <p:cNvSpPr txBox="1">
            <a:spLocks noChangeArrowheads="1"/>
          </p:cNvSpPr>
          <p:nvPr userDrawn="1"/>
        </p:nvSpPr>
        <p:spPr>
          <a:xfrm>
            <a:off x="6000792" y="6500834"/>
            <a:ext cx="2500298" cy="21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005197"/>
                </a:solidFill>
                <a:latin typeface="+mn-lt"/>
                <a:ea typeface="Verdana" pitchFamily="34" charset="0"/>
                <a:cs typeface="Verdana" pitchFamily="34" charset="0"/>
              </a:rPr>
              <a:t>www.hyperlogy.com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5197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2971801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0051A0"/>
              </a:gs>
              <a:gs pos="6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2000"/>
                  <a:lumOff val="1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3048000"/>
            <a:ext cx="9144000" cy="99060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40000">
                <a:schemeClr val="accent1">
                  <a:tint val="44500"/>
                  <a:satMod val="160000"/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Anhvn\Documents\Hyperlogy\Ho so cong ty\Huong dan su dung Logo\logo hyperlogy R sloga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533401"/>
            <a:ext cx="1676400" cy="9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27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2400"/>
            <a:ext cx="5111750" cy="5973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008313" cy="5135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E771-7AE1-4261-BB7A-361D4D252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643734" y="6552000"/>
            <a:ext cx="2500298" cy="21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 err="1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www.hyperlogy.com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© 2015 Hyperlogy., Jsc – All rigts reserved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0534" y="6492875"/>
            <a:ext cx="2119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fld id="{BAF7E771-7AE1-4261-BB7A-361D4D252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0" y="0"/>
            <a:ext cx="1948720" cy="99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1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rgbClr val="0066B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rgbClr val="0066B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0066B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rgbClr val="0066B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rgbClr val="0066B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839200" cy="2819400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/>
                <a:latin typeface="Calibri (Headings)"/>
              </a:rPr>
              <a:t>Real-time Log Analytics with Cloudera</a:t>
            </a:r>
            <a:endParaRPr lang="en-US" sz="5400" baseline="-25000" dirty="0">
              <a:effectLst/>
              <a:latin typeface="Calibri (Headings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6200" y="6492875"/>
            <a:ext cx="3352800" cy="365125"/>
          </a:xfrm>
        </p:spPr>
        <p:txBody>
          <a:bodyPr/>
          <a:lstStyle/>
          <a:p>
            <a:r>
              <a:rPr lang="en-US" b="1" dirty="0">
                <a:solidFill>
                  <a:srgbClr val="0051A0"/>
                </a:solidFill>
              </a:rPr>
              <a:t>© 2016 Hyperlogy Corporation – All rights reserved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724400" cy="914400"/>
          </a:xfrm>
        </p:spPr>
        <p:txBody>
          <a:bodyPr anchor="ctr">
            <a:normAutofit/>
          </a:bodyPr>
          <a:lstStyle/>
          <a:p>
            <a:r>
              <a:rPr lang="en-US" sz="2100" dirty="0" smtClean="0">
                <a:solidFill>
                  <a:srgbClr val="0051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Hồ Hữu Trọng</a:t>
            </a:r>
          </a:p>
          <a:p>
            <a:r>
              <a:rPr lang="en-US" sz="2100" i="1" dirty="0" smtClean="0">
                <a:solidFill>
                  <a:srgbClr val="0051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Architect</a:t>
            </a:r>
            <a:endParaRPr lang="en-US" i="1" dirty="0">
              <a:solidFill>
                <a:srgbClr val="0051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122" name="Picture 2" descr="Image result for apache flume multiplex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913018" cy="4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Morphlines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4098" name="Picture 2" descr="Image result for Morphlines et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4228"/>
            <a:ext cx="7077075" cy="5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blog.cloudera.com/wp-content/uploads/2015/02/log-f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5" y="3791772"/>
            <a:ext cx="6773775" cy="23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Morphlines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371600"/>
            <a:ext cx="822636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768016"/>
            <a:ext cx="591670" cy="34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5954615"/>
            <a:ext cx="591670" cy="34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3780547"/>
            <a:ext cx="591670" cy="34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820516"/>
            <a:ext cx="591670" cy="3467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9588" y="4911543"/>
            <a:ext cx="256187" cy="1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3228" y="1295400"/>
            <a:ext cx="611754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6150" name="Picture 6" descr="http://www.mkyong.com/wp-content/uploads/2017/04/solr_query_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73" y="1295400"/>
            <a:ext cx="628465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Hue Dashboard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5" name="Picture 2" descr="Image result for cloudera sol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9201" cy="45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2819400"/>
            <a:ext cx="7239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Verdana" pitchFamily="34" charset="0"/>
                <a:cs typeface="Calibri" pitchFamily="34" charset="0"/>
              </a:rPr>
              <a:t>THANK YOU!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Verdana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492875"/>
            <a:ext cx="3352800" cy="365125"/>
          </a:xfrm>
        </p:spPr>
        <p:txBody>
          <a:bodyPr/>
          <a:lstStyle/>
          <a:p>
            <a:r>
              <a:rPr lang="en-US" b="1" dirty="0">
                <a:solidFill>
                  <a:srgbClr val="0051A0"/>
                </a:solidFill>
              </a:rPr>
              <a:t>© 2016 Hyperlogy Corporation –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871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Big Data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gì</a:t>
            </a:r>
            <a:r>
              <a:rPr lang="en-US" sz="3600" dirty="0" smtClean="0"/>
              <a:t>?</a:t>
            </a:r>
          </a:p>
          <a:p>
            <a:r>
              <a:rPr lang="en-US" sz="3600" dirty="0" err="1" smtClean="0"/>
              <a:t>Bài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Log Analytics</a:t>
            </a:r>
          </a:p>
          <a:p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</a:t>
            </a:r>
            <a:r>
              <a:rPr lang="en-US" sz="3600" dirty="0" err="1" smtClean="0"/>
              <a:t>hệ</a:t>
            </a:r>
            <a:r>
              <a:rPr lang="en-US" sz="3600" dirty="0" smtClean="0"/>
              <a:t> </a:t>
            </a:r>
            <a:r>
              <a:rPr lang="en-US" sz="3600" dirty="0" err="1" smtClean="0"/>
              <a:t>thống</a:t>
            </a:r>
            <a:r>
              <a:rPr lang="en-US" sz="3600" dirty="0" smtClean="0"/>
              <a:t> </a:t>
            </a:r>
            <a:r>
              <a:rPr lang="en-US" sz="3600" dirty="0"/>
              <a:t>Log Analytics</a:t>
            </a:r>
            <a:endParaRPr lang="en-US" sz="3600" dirty="0" smtClean="0"/>
          </a:p>
          <a:p>
            <a:r>
              <a:rPr lang="en-US" sz="3600" dirty="0" err="1" smtClean="0"/>
              <a:t>Cài</a:t>
            </a:r>
            <a:r>
              <a:rPr lang="en-US" sz="3600" dirty="0" smtClean="0"/>
              <a:t> </a:t>
            </a:r>
            <a:r>
              <a:rPr lang="en-US" sz="3600" dirty="0" err="1" smtClean="0"/>
              <a:t>đặt</a:t>
            </a:r>
            <a:r>
              <a:rPr lang="en-US" sz="3600" dirty="0" smtClean="0"/>
              <a:t> Cloudera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ban </a:t>
            </a:r>
            <a:r>
              <a:rPr lang="en-US" sz="3600" dirty="0" err="1" smtClean="0"/>
              <a:t>đầu</a:t>
            </a:r>
            <a:endParaRPr lang="en-US" sz="3600" dirty="0" smtClean="0"/>
          </a:p>
          <a:p>
            <a:r>
              <a:rPr lang="en-US" sz="3600" dirty="0" err="1" smtClean="0"/>
              <a:t>Cấu</a:t>
            </a:r>
            <a:r>
              <a:rPr lang="en-US" sz="3600" dirty="0" smtClean="0"/>
              <a:t> </a:t>
            </a:r>
            <a:r>
              <a:rPr lang="en-US" sz="3600" dirty="0" err="1" smtClean="0"/>
              <a:t>hình</a:t>
            </a:r>
            <a:r>
              <a:rPr lang="en-US" sz="3600" dirty="0" smtClean="0"/>
              <a:t> Flume, </a:t>
            </a:r>
            <a:r>
              <a:rPr lang="en-US" sz="3600" dirty="0" err="1" smtClean="0"/>
              <a:t>Morphlines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Solr</a:t>
            </a:r>
            <a:endParaRPr lang="en-US" sz="3600" dirty="0"/>
          </a:p>
          <a:p>
            <a:r>
              <a:rPr lang="en-US" sz="3600" dirty="0" smtClean="0"/>
              <a:t>Hue </a:t>
            </a:r>
            <a:r>
              <a:rPr lang="en-US" sz="3600" dirty="0" smtClean="0"/>
              <a:t>Dashboard</a:t>
            </a:r>
            <a:endParaRPr lang="vi-V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</p:spTree>
    <p:extLst>
      <p:ext uri="{BB962C8B-B14F-4D97-AF65-F5344CB8AC3E}">
        <p14:creationId xmlns:p14="http://schemas.microsoft.com/office/powerpoint/2010/main" val="38082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1026" name="Picture 2" descr="https://upload.wikimedia.org/wikipedia/commons/7/7c/Hilbert_InfoGrowt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7055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8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52" y="1295400"/>
            <a:ext cx="7529095" cy="5029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</p:spTree>
    <p:extLst>
      <p:ext uri="{BB962C8B-B14F-4D97-AF65-F5344CB8AC3E}">
        <p14:creationId xmlns:p14="http://schemas.microsoft.com/office/powerpoint/2010/main" val="12911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Log Analytics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1028" name="Picture 4" descr="Image result for google analytic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7641"/>
            <a:ext cx="7570558" cy="51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4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Log Analytics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8874"/>
            <a:ext cx="8229600" cy="516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Nginx:</a:t>
            </a:r>
          </a:p>
          <a:p>
            <a:pPr marL="0" indent="0">
              <a:buNone/>
            </a:pP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access_log /var/log/nginx/loganalyticscloudera-access.log combined;</a:t>
            </a:r>
          </a:p>
          <a:p>
            <a:pPr marL="0" indent="0">
              <a:buNone/>
            </a:pPr>
            <a:r>
              <a:rPr lang="vi-VN" sz="1800" dirty="0">
                <a:latin typeface="Calibri" panose="020F0502020204030204" pitchFamily="34" charset="0"/>
                <a:cs typeface="Calibri" panose="020F0502020204030204" pitchFamily="34" charset="0"/>
              </a:rPr>
              <a:t>Apache: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CustomLog /</a:t>
            </a:r>
            <a:r>
              <a:rPr lang="vi-V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var/log/httpd/loganalyticscloudera-access.log </a:t>
            </a:r>
            <a:r>
              <a:rPr lang="vi-V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51.255.71.131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[11/Dec/2017:22:27:10 +0700] 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 / HTTP/1.1"</a:t>
            </a:r>
            <a:r>
              <a:rPr lang="en-US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16009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"Mozilla/5.0 (compatible; </a:t>
            </a:r>
            <a:r>
              <a:rPr lang="en-US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AhrefsBot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/5.2; +http://ahrefs.com/robot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/)"</a:t>
            </a:r>
            <a:endParaRPr lang="vi-VN" sz="12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vi-VN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27.73.252.43</a:t>
            </a:r>
            <a:r>
              <a:rPr lang="vi-V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- </a:t>
            </a:r>
            <a:r>
              <a:rPr lang="vi-VN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[11/Dec/2017:22:27:52 +0700] </a:t>
            </a:r>
            <a:r>
              <a:rPr lang="vi-VN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 / HTTP/1.1" </a:t>
            </a:r>
            <a:r>
              <a:rPr lang="vi-VN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12756</a:t>
            </a:r>
            <a:r>
              <a:rPr lang="vi-V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"https://www.google.com.vn/" </a:t>
            </a:r>
            <a:r>
              <a:rPr lang="vi-VN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"Mozilla/5.0 (Windows NT 6.1) AppleWebKit/537.36 (KHTML, like Gecko) Chrome/62.0.3202.94 </a:t>
            </a:r>
            <a:r>
              <a:rPr lang="vi-VN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Safari/537.36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vi-VN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pic>
        <p:nvPicPr>
          <p:cNvPr id="1028" name="Picture 4" descr="http://blog.cloudera.com/wp-content/uploads/2015/02/log-f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352801"/>
            <a:ext cx="861655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Log Analytics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2016 Hyperlogy Corporation – All rights reserved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182" y="1143000"/>
            <a:ext cx="8969618" cy="51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2050" name="Picture 2" descr="What is Sqoop?  What is FLUME - Hadoop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85158" cy="4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2015 Hyperlogy., Jsc – All rigts reserved</a:t>
            </a:r>
          </a:p>
        </p:txBody>
      </p:sp>
      <p:pic>
        <p:nvPicPr>
          <p:cNvPr id="3074" name="Picture 2" descr="Image result for apache flume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786391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-hyperlogy-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-hyperlogy-presentation" id="{457D2367-F33E-49E1-9307-835365176A02}" vid="{9178E165-DDC7-43F7-946B-8246F7DEB8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14BAAB08C8754FB9CB002D76E43780" ma:contentTypeVersion="0" ma:contentTypeDescription="Create a new document." ma:contentTypeScope="" ma:versionID="136a0e3162c7338552541686ca28fd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203BD-3124-475D-8B7C-10B07CD8ED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BB80A4-9ADD-437D-9E4D-208790A80BEE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D9F2329-0B9F-4FB0-AD61-D9C8459D4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00-hyperlogy-presentation</Template>
  <TotalTime>22128</TotalTime>
  <Words>547</Words>
  <Application>Microsoft Office PowerPoint</Application>
  <PresentationFormat>On-screen Show (4:3)</PresentationFormat>
  <Paragraphs>78</Paragraphs>
  <Slides>16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(Headings)</vt:lpstr>
      <vt:lpstr>Courier New</vt:lpstr>
      <vt:lpstr>Edwardian Script ITC</vt:lpstr>
      <vt:lpstr>Verdana</vt:lpstr>
      <vt:lpstr>Wingdings</vt:lpstr>
      <vt:lpstr>00-hyperlogy-presentation</vt:lpstr>
      <vt:lpstr>Real-time Log Analytics with Cloudera</vt:lpstr>
      <vt:lpstr>Nội dung</vt:lpstr>
      <vt:lpstr>BigData là gì</vt:lpstr>
      <vt:lpstr>BigData là gì</vt:lpstr>
      <vt:lpstr>Bài toán Log Analytics</vt:lpstr>
      <vt:lpstr>Bài toán Log Analytics</vt:lpstr>
      <vt:lpstr>Mô hình hệ thống Log Analytics</vt:lpstr>
      <vt:lpstr>Flume</vt:lpstr>
      <vt:lpstr>Flume</vt:lpstr>
      <vt:lpstr>Flume</vt:lpstr>
      <vt:lpstr>Morphlines</vt:lpstr>
      <vt:lpstr>Morphlines</vt:lpstr>
      <vt:lpstr>Solr</vt:lpstr>
      <vt:lpstr>Solr</vt:lpstr>
      <vt:lpstr>Hue Dashboard</vt:lpstr>
      <vt:lpstr>PowerPoint Presentation</vt:lpstr>
    </vt:vector>
  </TitlesOfParts>
  <Company>Hyperlogy Jsc.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Next General</dc:title>
  <dc:creator>Anhvn</dc:creator>
  <cp:lastModifiedBy>Hồ Hữu Trọng</cp:lastModifiedBy>
  <cp:revision>2139</cp:revision>
  <cp:lastPrinted>2013-12-12T08:17:58Z</cp:lastPrinted>
  <dcterms:created xsi:type="dcterms:W3CDTF">2013-06-22T01:51:52Z</dcterms:created>
  <dcterms:modified xsi:type="dcterms:W3CDTF">2017-12-23T06:36:26Z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0x0101008F14BAAB08C8754FB9CB002D76E43780</vt:lpwstr>
  </property>
</Properties>
</file>