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0FE464BF-D441-B044-8F76-C9EA82E9AA7A}">
          <p14:sldIdLst>
            <p14:sldId id="256"/>
            <p14:sldId id="257"/>
            <p14:sldId id="258"/>
            <p14:sldId id="259"/>
            <p14:sldId id="260"/>
            <p14:sldId id="261"/>
            <p14:sldId id="262"/>
            <p14:sldId id="263"/>
            <p14:sldId id="264"/>
            <p14:sldId id="265"/>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486B"/>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showGuides="1">
      <p:cViewPr varScale="1">
        <p:scale>
          <a:sx n="107" d="100"/>
          <a:sy n="107" d="100"/>
        </p:scale>
        <p:origin x="-1568" y="-104"/>
      </p:cViewPr>
      <p:guideLst>
        <p:guide orient="horz" pos="3626"/>
        <p:guide pos="285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smtClean="0"/>
              <a:t>Clic para editar título</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121DEA4F-E159-4048-A217-01A8858B1553}" type="datetimeFigureOut">
              <a:rPr lang="es-ES" smtClean="0"/>
              <a:t>23/04/13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B2944FF2-957A-574C-ADE2-1789700E7F30}" type="slidenum">
              <a:rPr lang="es-ES" smtClean="0"/>
              <a:t>‹Nr.›</a:t>
            </a:fld>
            <a:endParaRPr lang="es-ES"/>
          </a:p>
        </p:txBody>
      </p:sp>
    </p:spTree>
    <p:extLst>
      <p:ext uri="{BB962C8B-B14F-4D97-AF65-F5344CB8AC3E}">
        <p14:creationId xmlns:p14="http://schemas.microsoft.com/office/powerpoint/2010/main" val="2828416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121DEA4F-E159-4048-A217-01A8858B1553}" type="datetimeFigureOut">
              <a:rPr lang="es-ES" smtClean="0"/>
              <a:t>23/04/13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B2944FF2-957A-574C-ADE2-1789700E7F30}" type="slidenum">
              <a:rPr lang="es-ES" smtClean="0"/>
              <a:t>‹Nr.›</a:t>
            </a:fld>
            <a:endParaRPr lang="es-ES"/>
          </a:p>
        </p:txBody>
      </p:sp>
    </p:spTree>
    <p:extLst>
      <p:ext uri="{BB962C8B-B14F-4D97-AF65-F5344CB8AC3E}">
        <p14:creationId xmlns:p14="http://schemas.microsoft.com/office/powerpoint/2010/main" val="2113066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_tradnl" smtClean="0"/>
              <a:t>Clic para editar título</a:t>
            </a:r>
            <a:endParaRPr lang="es-ES"/>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121DEA4F-E159-4048-A217-01A8858B1553}" type="datetimeFigureOut">
              <a:rPr lang="es-ES" smtClean="0"/>
              <a:t>23/04/13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B2944FF2-957A-574C-ADE2-1789700E7F30}" type="slidenum">
              <a:rPr lang="es-ES" smtClean="0"/>
              <a:t>‹Nr.›</a:t>
            </a:fld>
            <a:endParaRPr lang="es-ES"/>
          </a:p>
        </p:txBody>
      </p:sp>
    </p:spTree>
    <p:extLst>
      <p:ext uri="{BB962C8B-B14F-4D97-AF65-F5344CB8AC3E}">
        <p14:creationId xmlns:p14="http://schemas.microsoft.com/office/powerpoint/2010/main" val="3725884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contenido 2"/>
          <p:cNvSpPr>
            <a:spLocks noGrp="1"/>
          </p:cNvSpPr>
          <p:nvPr>
            <p:ph idx="1"/>
          </p:nvPr>
        </p:nvSpPr>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121DEA4F-E159-4048-A217-01A8858B1553}" type="datetimeFigureOut">
              <a:rPr lang="es-ES" smtClean="0"/>
              <a:t>23/04/13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B2944FF2-957A-574C-ADE2-1789700E7F30}" type="slidenum">
              <a:rPr lang="es-ES" smtClean="0"/>
              <a:t>‹Nr.›</a:t>
            </a:fld>
            <a:endParaRPr lang="es-ES"/>
          </a:p>
        </p:txBody>
      </p:sp>
    </p:spTree>
    <p:extLst>
      <p:ext uri="{BB962C8B-B14F-4D97-AF65-F5344CB8AC3E}">
        <p14:creationId xmlns:p14="http://schemas.microsoft.com/office/powerpoint/2010/main" val="548423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_tradnl" smtClean="0"/>
              <a:t>Clic para editar título</a:t>
            </a:r>
            <a:endParaRPr lang="es-ES"/>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Haga clic para modificar el estilo de texto del patrón</a:t>
            </a:r>
          </a:p>
        </p:txBody>
      </p:sp>
      <p:sp>
        <p:nvSpPr>
          <p:cNvPr id="4" name="Marcador de fecha 3"/>
          <p:cNvSpPr>
            <a:spLocks noGrp="1"/>
          </p:cNvSpPr>
          <p:nvPr>
            <p:ph type="dt" sz="half" idx="10"/>
          </p:nvPr>
        </p:nvSpPr>
        <p:spPr/>
        <p:txBody>
          <a:bodyPr/>
          <a:lstStyle/>
          <a:p>
            <a:fld id="{121DEA4F-E159-4048-A217-01A8858B1553}" type="datetimeFigureOut">
              <a:rPr lang="es-ES" smtClean="0"/>
              <a:t>23/04/13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B2944FF2-957A-574C-ADE2-1789700E7F30}" type="slidenum">
              <a:rPr lang="es-ES" smtClean="0"/>
              <a:t>‹Nr.›</a:t>
            </a:fld>
            <a:endParaRPr lang="es-ES"/>
          </a:p>
        </p:txBody>
      </p:sp>
    </p:spTree>
    <p:extLst>
      <p:ext uri="{BB962C8B-B14F-4D97-AF65-F5344CB8AC3E}">
        <p14:creationId xmlns:p14="http://schemas.microsoft.com/office/powerpoint/2010/main" val="2205572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5" name="Marcador de fecha 4"/>
          <p:cNvSpPr>
            <a:spLocks noGrp="1"/>
          </p:cNvSpPr>
          <p:nvPr>
            <p:ph type="dt" sz="half" idx="10"/>
          </p:nvPr>
        </p:nvSpPr>
        <p:spPr/>
        <p:txBody>
          <a:bodyPr/>
          <a:lstStyle/>
          <a:p>
            <a:fld id="{121DEA4F-E159-4048-A217-01A8858B1553}" type="datetimeFigureOut">
              <a:rPr lang="es-ES" smtClean="0"/>
              <a:t>23/04/13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B2944FF2-957A-574C-ADE2-1789700E7F30}" type="slidenum">
              <a:rPr lang="es-ES" smtClean="0"/>
              <a:t>‹Nr.›</a:t>
            </a:fld>
            <a:endParaRPr lang="es-ES"/>
          </a:p>
        </p:txBody>
      </p:sp>
    </p:spTree>
    <p:extLst>
      <p:ext uri="{BB962C8B-B14F-4D97-AF65-F5344CB8AC3E}">
        <p14:creationId xmlns:p14="http://schemas.microsoft.com/office/powerpoint/2010/main" val="1350935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smtClean="0"/>
              <a:t>Clic para editar título</a:t>
            </a:r>
            <a:endParaRPr lang="es-ES"/>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7" name="Marcador de fecha 6"/>
          <p:cNvSpPr>
            <a:spLocks noGrp="1"/>
          </p:cNvSpPr>
          <p:nvPr>
            <p:ph type="dt" sz="half" idx="10"/>
          </p:nvPr>
        </p:nvSpPr>
        <p:spPr/>
        <p:txBody>
          <a:bodyPr/>
          <a:lstStyle/>
          <a:p>
            <a:fld id="{121DEA4F-E159-4048-A217-01A8858B1553}" type="datetimeFigureOut">
              <a:rPr lang="es-ES" smtClean="0"/>
              <a:t>23/04/13</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B2944FF2-957A-574C-ADE2-1789700E7F30}" type="slidenum">
              <a:rPr lang="es-ES" smtClean="0"/>
              <a:t>‹Nr.›</a:t>
            </a:fld>
            <a:endParaRPr lang="es-ES"/>
          </a:p>
        </p:txBody>
      </p:sp>
    </p:spTree>
    <p:extLst>
      <p:ext uri="{BB962C8B-B14F-4D97-AF65-F5344CB8AC3E}">
        <p14:creationId xmlns:p14="http://schemas.microsoft.com/office/powerpoint/2010/main" val="1267422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fecha 2"/>
          <p:cNvSpPr>
            <a:spLocks noGrp="1"/>
          </p:cNvSpPr>
          <p:nvPr>
            <p:ph type="dt" sz="half" idx="10"/>
          </p:nvPr>
        </p:nvSpPr>
        <p:spPr/>
        <p:txBody>
          <a:bodyPr/>
          <a:lstStyle/>
          <a:p>
            <a:fld id="{121DEA4F-E159-4048-A217-01A8858B1553}" type="datetimeFigureOut">
              <a:rPr lang="es-ES" smtClean="0"/>
              <a:t>23/04/13</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B2944FF2-957A-574C-ADE2-1789700E7F30}" type="slidenum">
              <a:rPr lang="es-ES" smtClean="0"/>
              <a:t>‹Nr.›</a:t>
            </a:fld>
            <a:endParaRPr lang="es-ES"/>
          </a:p>
        </p:txBody>
      </p:sp>
    </p:spTree>
    <p:extLst>
      <p:ext uri="{BB962C8B-B14F-4D97-AF65-F5344CB8AC3E}">
        <p14:creationId xmlns:p14="http://schemas.microsoft.com/office/powerpoint/2010/main" val="4025162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21DEA4F-E159-4048-A217-01A8858B1553}" type="datetimeFigureOut">
              <a:rPr lang="es-ES" smtClean="0"/>
              <a:t>23/04/13</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B2944FF2-957A-574C-ADE2-1789700E7F30}" type="slidenum">
              <a:rPr lang="es-ES" smtClean="0"/>
              <a:t>‹Nr.›</a:t>
            </a:fld>
            <a:endParaRPr lang="es-ES"/>
          </a:p>
        </p:txBody>
      </p:sp>
    </p:spTree>
    <p:extLst>
      <p:ext uri="{BB962C8B-B14F-4D97-AF65-F5344CB8AC3E}">
        <p14:creationId xmlns:p14="http://schemas.microsoft.com/office/powerpoint/2010/main" val="1999263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_tradnl" smtClean="0"/>
              <a:t>Clic para editar título</a:t>
            </a:r>
            <a:endParaRPr lang="es-ES"/>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121DEA4F-E159-4048-A217-01A8858B1553}" type="datetimeFigureOut">
              <a:rPr lang="es-ES" smtClean="0"/>
              <a:t>23/04/13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B2944FF2-957A-574C-ADE2-1789700E7F30}" type="slidenum">
              <a:rPr lang="es-ES" smtClean="0"/>
              <a:t>‹Nr.›</a:t>
            </a:fld>
            <a:endParaRPr lang="es-ES"/>
          </a:p>
        </p:txBody>
      </p:sp>
    </p:spTree>
    <p:extLst>
      <p:ext uri="{BB962C8B-B14F-4D97-AF65-F5344CB8AC3E}">
        <p14:creationId xmlns:p14="http://schemas.microsoft.com/office/powerpoint/2010/main" val="2654054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smtClean="0"/>
              <a:t>Clic para editar título</a:t>
            </a:r>
            <a:endParaRPr lang="es-ES"/>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121DEA4F-E159-4048-A217-01A8858B1553}" type="datetimeFigureOut">
              <a:rPr lang="es-ES" smtClean="0"/>
              <a:t>23/04/13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B2944FF2-957A-574C-ADE2-1789700E7F30}" type="slidenum">
              <a:rPr lang="es-ES" smtClean="0"/>
              <a:t>‹Nr.›</a:t>
            </a:fld>
            <a:endParaRPr lang="es-ES"/>
          </a:p>
        </p:txBody>
      </p:sp>
    </p:spTree>
    <p:extLst>
      <p:ext uri="{BB962C8B-B14F-4D97-AF65-F5344CB8AC3E}">
        <p14:creationId xmlns:p14="http://schemas.microsoft.com/office/powerpoint/2010/main" val="3360507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smtClean="0"/>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1DEA4F-E159-4048-A217-01A8858B1553}" type="datetimeFigureOut">
              <a:rPr lang="es-ES" smtClean="0"/>
              <a:t>23/04/13</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944FF2-957A-574C-ADE2-1789700E7F30}" type="slidenum">
              <a:rPr lang="es-ES" smtClean="0"/>
              <a:t>‹Nr.›</a:t>
            </a:fld>
            <a:endParaRPr lang="es-ES"/>
          </a:p>
        </p:txBody>
      </p:sp>
    </p:spTree>
    <p:extLst>
      <p:ext uri="{BB962C8B-B14F-4D97-AF65-F5344CB8AC3E}">
        <p14:creationId xmlns:p14="http://schemas.microsoft.com/office/powerpoint/2010/main" val="4182114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B486B"/>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ES" sz="7200" b="1" dirty="0" err="1" smtClean="0">
                <a:solidFill>
                  <a:schemeClr val="bg1"/>
                </a:solidFill>
                <a:latin typeface="Open Sans"/>
                <a:cs typeface="Open Sans"/>
              </a:rPr>
              <a:t>RuBro</a:t>
            </a:r>
            <a:r>
              <a:rPr lang="es-ES" sz="7200" b="1" dirty="0" smtClean="0">
                <a:solidFill>
                  <a:schemeClr val="bg1"/>
                </a:solidFill>
                <a:latin typeface="Open Sans"/>
                <a:cs typeface="Open Sans"/>
              </a:rPr>
              <a:t> &amp; Co</a:t>
            </a:r>
            <a:r>
              <a:rPr lang="es-ES" sz="2000" dirty="0" smtClean="0">
                <a:solidFill>
                  <a:schemeClr val="bg1"/>
                </a:solidFill>
                <a:latin typeface="Open Sans"/>
                <a:cs typeface="Open Sans"/>
              </a:rPr>
              <a:t/>
            </a:r>
            <a:br>
              <a:rPr lang="es-ES" sz="2000" dirty="0" smtClean="0">
                <a:solidFill>
                  <a:schemeClr val="bg1"/>
                </a:solidFill>
                <a:latin typeface="Open Sans"/>
                <a:cs typeface="Open Sans"/>
              </a:rPr>
            </a:br>
            <a:r>
              <a:rPr lang="es-ES" sz="3100" dirty="0" err="1" smtClean="0">
                <a:solidFill>
                  <a:schemeClr val="bg1"/>
                </a:solidFill>
                <a:latin typeface="Open Sans"/>
                <a:cs typeface="Open Sans"/>
              </a:rPr>
              <a:t>Rubber</a:t>
            </a:r>
            <a:r>
              <a:rPr lang="es-ES" sz="3100" dirty="0" smtClean="0">
                <a:solidFill>
                  <a:schemeClr val="bg1"/>
                </a:solidFill>
                <a:latin typeface="Open Sans"/>
                <a:cs typeface="Open Sans"/>
              </a:rPr>
              <a:t> </a:t>
            </a:r>
            <a:r>
              <a:rPr lang="es-ES" sz="3100" dirty="0" err="1" smtClean="0">
                <a:solidFill>
                  <a:schemeClr val="bg1"/>
                </a:solidFill>
                <a:latin typeface="Open Sans"/>
                <a:cs typeface="Open Sans"/>
              </a:rPr>
              <a:t>Broking</a:t>
            </a:r>
            <a:r>
              <a:rPr lang="es-ES" sz="3100" dirty="0" smtClean="0">
                <a:solidFill>
                  <a:schemeClr val="bg1"/>
                </a:solidFill>
                <a:latin typeface="Open Sans"/>
                <a:cs typeface="Open Sans"/>
              </a:rPr>
              <a:t> &amp; </a:t>
            </a:r>
            <a:r>
              <a:rPr lang="es-ES" sz="3100" dirty="0" err="1" smtClean="0">
                <a:solidFill>
                  <a:schemeClr val="bg1"/>
                </a:solidFill>
                <a:latin typeface="Open Sans"/>
                <a:cs typeface="Open Sans"/>
              </a:rPr>
              <a:t>Company</a:t>
            </a:r>
            <a:endParaRPr lang="es-ES" sz="3100" dirty="0">
              <a:solidFill>
                <a:schemeClr val="bg1"/>
              </a:solidFill>
              <a:latin typeface="Open Sans"/>
              <a:cs typeface="Open Sans"/>
            </a:endParaRPr>
          </a:p>
        </p:txBody>
      </p:sp>
      <p:sp>
        <p:nvSpPr>
          <p:cNvPr id="3" name="Subtítulo 2"/>
          <p:cNvSpPr>
            <a:spLocks noGrp="1"/>
          </p:cNvSpPr>
          <p:nvPr>
            <p:ph type="subTitle" idx="1"/>
          </p:nvPr>
        </p:nvSpPr>
        <p:spPr/>
        <p:txBody>
          <a:bodyPr>
            <a:normAutofit/>
          </a:bodyPr>
          <a:lstStyle/>
          <a:p>
            <a:r>
              <a:rPr lang="es-ES" sz="2400" dirty="0" smtClean="0">
                <a:solidFill>
                  <a:srgbClr val="FFFFFF"/>
                </a:solidFill>
                <a:latin typeface="Open Sans Light"/>
                <a:cs typeface="Open Sans Light"/>
              </a:rPr>
              <a:t>Bocetos del logotipo</a:t>
            </a:r>
          </a:p>
          <a:p>
            <a:r>
              <a:rPr lang="es-ES" sz="2400" dirty="0" smtClean="0">
                <a:solidFill>
                  <a:srgbClr val="FFFFFF"/>
                </a:solidFill>
                <a:latin typeface="Open Sans Light"/>
                <a:cs typeface="Open Sans Light"/>
              </a:rPr>
              <a:t>Y</a:t>
            </a:r>
          </a:p>
          <a:p>
            <a:r>
              <a:rPr lang="es-ES" sz="2400" dirty="0" smtClean="0">
                <a:solidFill>
                  <a:srgbClr val="FFFFFF"/>
                </a:solidFill>
                <a:latin typeface="Open Sans Light"/>
                <a:cs typeface="Open Sans Light"/>
              </a:rPr>
              <a:t>P</a:t>
            </a:r>
            <a:r>
              <a:rPr lang="es-ES" sz="2400" dirty="0" smtClean="0">
                <a:solidFill>
                  <a:srgbClr val="FFFFFF"/>
                </a:solidFill>
                <a:latin typeface="Open Sans Light"/>
                <a:cs typeface="Open Sans Light"/>
              </a:rPr>
              <a:t>ágina web</a:t>
            </a:r>
            <a:endParaRPr lang="es-ES" sz="2400" dirty="0">
              <a:solidFill>
                <a:srgbClr val="FFFFFF"/>
              </a:solidFill>
              <a:latin typeface="Open Sans Light"/>
              <a:cs typeface="Open Sans Light"/>
            </a:endParaRPr>
          </a:p>
        </p:txBody>
      </p:sp>
    </p:spTree>
    <p:extLst>
      <p:ext uri="{BB962C8B-B14F-4D97-AF65-F5344CB8AC3E}">
        <p14:creationId xmlns:p14="http://schemas.microsoft.com/office/powerpoint/2010/main" val="308695203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4" name="Imagen 3" descr="estilo2-con-image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65" y="0"/>
            <a:ext cx="7754471" cy="6858000"/>
          </a:xfrm>
          <a:prstGeom prst="rect">
            <a:avLst/>
          </a:prstGeom>
        </p:spPr>
      </p:pic>
    </p:spTree>
    <p:extLst>
      <p:ext uri="{BB962C8B-B14F-4D97-AF65-F5344CB8AC3E}">
        <p14:creationId xmlns:p14="http://schemas.microsoft.com/office/powerpoint/2010/main" val="111898838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CuadroTexto 3"/>
          <p:cNvSpPr txBox="1"/>
          <p:nvPr/>
        </p:nvSpPr>
        <p:spPr>
          <a:xfrm>
            <a:off x="732203" y="1443841"/>
            <a:ext cx="7679595" cy="3970318"/>
          </a:xfrm>
          <a:prstGeom prst="rect">
            <a:avLst/>
          </a:prstGeom>
          <a:noFill/>
        </p:spPr>
        <p:txBody>
          <a:bodyPr wrap="square" rtlCol="0">
            <a:spAutoFit/>
          </a:bodyPr>
          <a:lstStyle/>
          <a:p>
            <a:r>
              <a:rPr lang="es-ES" dirty="0" smtClean="0"/>
              <a:t>En esta otra diapositiva se puede ver otra posibilidad para el diseño de la web en el cual </a:t>
            </a:r>
            <a:r>
              <a:rPr lang="es-ES" dirty="0" smtClean="0"/>
              <a:t>todo queda encerrado en una retícula.</a:t>
            </a:r>
          </a:p>
          <a:p>
            <a:endParaRPr lang="es-ES" dirty="0"/>
          </a:p>
          <a:p>
            <a:r>
              <a:rPr lang="es-ES" dirty="0" smtClean="0"/>
              <a:t>Además, en esto prototipo se puede observar como quedaría el texto de la página si le añadiéramos una imagen. Esto mismo se podría aplicar a todos los otros bocetos. El formato de la imagen puede variar buscando el diseño de los enlaces me habéis pasado por email en los cuales el texto estaba encabezado por una imagen que cubría el ancho del texto.</a:t>
            </a:r>
          </a:p>
          <a:p>
            <a:endParaRPr lang="es-ES" dirty="0"/>
          </a:p>
          <a:p>
            <a:r>
              <a:rPr lang="es-ES" dirty="0" smtClean="0"/>
              <a:t>Por supuesto, todas los bocetos tienen elementos intercambiables, por ejemplo el poner el logo con el símbolo circular o cuadrado o sin circulo. Estos son sólo un primer boceto para que vosotros me digáis que elementos os gustan más para ir formando el diseño final.</a:t>
            </a:r>
            <a:endParaRPr lang="es-ES" dirty="0"/>
          </a:p>
          <a:p>
            <a:endParaRPr lang="es-ES" dirty="0"/>
          </a:p>
        </p:txBody>
      </p:sp>
    </p:spTree>
    <p:extLst>
      <p:ext uri="{BB962C8B-B14F-4D97-AF65-F5344CB8AC3E}">
        <p14:creationId xmlns:p14="http://schemas.microsoft.com/office/powerpoint/2010/main" val="19985524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136234"/>
            <a:ext cx="7772400" cy="932084"/>
          </a:xfrm>
        </p:spPr>
        <p:txBody>
          <a:bodyPr>
            <a:normAutofit/>
          </a:bodyPr>
          <a:lstStyle/>
          <a:p>
            <a:r>
              <a:rPr lang="es-ES" sz="3200" dirty="0" smtClean="0">
                <a:solidFill>
                  <a:srgbClr val="0B486B"/>
                </a:solidFill>
                <a:latin typeface="Open Sans"/>
                <a:cs typeface="Open Sans"/>
              </a:rPr>
              <a:t>Boceto de Logotipo</a:t>
            </a:r>
            <a:endParaRPr lang="es-ES" sz="3200" dirty="0">
              <a:solidFill>
                <a:srgbClr val="0B486B"/>
              </a:solidFill>
              <a:latin typeface="Open Sans"/>
              <a:cs typeface="Open Sans"/>
            </a:endParaRPr>
          </a:p>
        </p:txBody>
      </p:sp>
      <p:sp>
        <p:nvSpPr>
          <p:cNvPr id="7" name="CuadroTexto 6"/>
          <p:cNvSpPr txBox="1"/>
          <p:nvPr/>
        </p:nvSpPr>
        <p:spPr>
          <a:xfrm>
            <a:off x="899452" y="1490268"/>
            <a:ext cx="3845732" cy="2031325"/>
          </a:xfrm>
          <a:prstGeom prst="rect">
            <a:avLst/>
          </a:prstGeom>
          <a:noFill/>
        </p:spPr>
        <p:txBody>
          <a:bodyPr wrap="square" rtlCol="0">
            <a:spAutoFit/>
          </a:bodyPr>
          <a:lstStyle/>
          <a:p>
            <a:r>
              <a:rPr lang="es-ES" sz="1400" dirty="0" smtClean="0">
                <a:latin typeface="Open Sans"/>
                <a:cs typeface="Open Sans"/>
              </a:rPr>
              <a:t>Para el logotipo se ha buscado una tipograf</a:t>
            </a:r>
            <a:r>
              <a:rPr lang="es-ES" sz="1400" dirty="0" smtClean="0">
                <a:latin typeface="Open Sans"/>
                <a:cs typeface="Open Sans"/>
              </a:rPr>
              <a:t>ía que dotara al mismo de una personalidad que lo hiciera destacar sin necesidad de otro tipo de elementos.</a:t>
            </a:r>
            <a:br>
              <a:rPr lang="es-ES" sz="1400" dirty="0" smtClean="0">
                <a:latin typeface="Open Sans"/>
                <a:cs typeface="Open Sans"/>
              </a:rPr>
            </a:br>
            <a:r>
              <a:rPr lang="es-ES" sz="1400" dirty="0" smtClean="0">
                <a:latin typeface="Open Sans"/>
                <a:cs typeface="Open Sans"/>
              </a:rPr>
              <a:t>Aunque se ha hecho la prueba con dos posibles símbolos (circular y cuadrado) los cuales ayudan a dar más fuerza a la imagen.</a:t>
            </a:r>
          </a:p>
          <a:p>
            <a:r>
              <a:rPr lang="es-ES" sz="1400" dirty="0" smtClean="0">
                <a:latin typeface="Open Sans"/>
                <a:cs typeface="Open Sans"/>
              </a:rPr>
              <a:t>La tipografía escogida es la Calendas Plus con una ligadura en la R.</a:t>
            </a:r>
            <a:endParaRPr lang="es-ES" sz="1400" dirty="0">
              <a:latin typeface="Open Sans"/>
              <a:cs typeface="Open Sans"/>
            </a:endParaRPr>
          </a:p>
        </p:txBody>
      </p:sp>
      <p:pic>
        <p:nvPicPr>
          <p:cNvPr id="10" name="Imagen 9" descr="Logo_emblem_cq.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061" y="4223448"/>
            <a:ext cx="2719385" cy="1975132"/>
          </a:xfrm>
          <a:prstGeom prst="rect">
            <a:avLst/>
          </a:prstGeom>
        </p:spPr>
      </p:pic>
      <p:pic>
        <p:nvPicPr>
          <p:cNvPr id="11" name="Imagen 10" descr="Logo_emblem_sq.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8758" y="4223445"/>
            <a:ext cx="2719385" cy="1975132"/>
          </a:xfrm>
          <a:prstGeom prst="rect">
            <a:avLst/>
          </a:prstGeom>
        </p:spPr>
      </p:pic>
      <p:pic>
        <p:nvPicPr>
          <p:cNvPr id="13" name="Imagen 12" descr="Logo_no_emble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8519" y="603521"/>
            <a:ext cx="2472168" cy="1795575"/>
          </a:xfrm>
          <a:prstGeom prst="rect">
            <a:avLst/>
          </a:prstGeom>
        </p:spPr>
      </p:pic>
    </p:spTree>
    <p:extLst>
      <p:ext uri="{BB962C8B-B14F-4D97-AF65-F5344CB8AC3E}">
        <p14:creationId xmlns:p14="http://schemas.microsoft.com/office/powerpoint/2010/main" val="203987804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7" name="Imagen 6" descr="cuadro_logo_circulo_plano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65" y="0"/>
            <a:ext cx="7754471" cy="6858000"/>
          </a:xfrm>
          <a:prstGeom prst="rect">
            <a:avLst/>
          </a:prstGeom>
        </p:spPr>
      </p:pic>
    </p:spTree>
    <p:extLst>
      <p:ext uri="{BB962C8B-B14F-4D97-AF65-F5344CB8AC3E}">
        <p14:creationId xmlns:p14="http://schemas.microsoft.com/office/powerpoint/2010/main" val="204501764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5" name="Imagen 4" descr="columna_logo_cuadrado_plano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65" y="0"/>
            <a:ext cx="7754471" cy="6858000"/>
          </a:xfrm>
          <a:prstGeom prst="rect">
            <a:avLst/>
          </a:prstGeom>
        </p:spPr>
      </p:pic>
    </p:spTree>
    <p:extLst>
      <p:ext uri="{BB962C8B-B14F-4D97-AF65-F5344CB8AC3E}">
        <p14:creationId xmlns:p14="http://schemas.microsoft.com/office/powerpoint/2010/main" val="160378889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6" name="CuadroTexto 5"/>
          <p:cNvSpPr txBox="1"/>
          <p:nvPr/>
        </p:nvSpPr>
        <p:spPr>
          <a:xfrm>
            <a:off x="1236658" y="4843035"/>
            <a:ext cx="6670684" cy="1200329"/>
          </a:xfrm>
          <a:prstGeom prst="rect">
            <a:avLst/>
          </a:prstGeom>
          <a:noFill/>
        </p:spPr>
        <p:txBody>
          <a:bodyPr wrap="square" rtlCol="0">
            <a:spAutoFit/>
          </a:bodyPr>
          <a:lstStyle/>
          <a:p>
            <a:r>
              <a:rPr lang="es-ES" dirty="0" smtClean="0">
                <a:latin typeface="Open Sans"/>
                <a:cs typeface="Open Sans"/>
              </a:rPr>
              <a:t>En estas dos primeras capturas de pantalla se ha optado por un contraste plano entre la capa de informaci</a:t>
            </a:r>
            <a:r>
              <a:rPr lang="es-ES" dirty="0" smtClean="0">
                <a:latin typeface="Open Sans"/>
                <a:cs typeface="Open Sans"/>
              </a:rPr>
              <a:t>ón y el fondo azul. Separando ambos tonos por un azul más oscuro para darle un poco de profundidad.</a:t>
            </a:r>
            <a:endParaRPr lang="es-ES" dirty="0">
              <a:latin typeface="Open Sans"/>
              <a:cs typeface="Open Sans"/>
            </a:endParaRPr>
          </a:p>
        </p:txBody>
      </p:sp>
      <p:pic>
        <p:nvPicPr>
          <p:cNvPr id="7" name="Imagen 6" descr="_cuadro_logo_circulo_plano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32" y="116479"/>
            <a:ext cx="4377196" cy="3871161"/>
          </a:xfrm>
          <a:prstGeom prst="rect">
            <a:avLst/>
          </a:prstGeom>
        </p:spPr>
      </p:pic>
      <p:pic>
        <p:nvPicPr>
          <p:cNvPr id="8" name="Imagen 7" descr="_columna_logo_cuadrado_plano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9393" y="116479"/>
            <a:ext cx="4377196" cy="3871161"/>
          </a:xfrm>
          <a:prstGeom prst="rect">
            <a:avLst/>
          </a:prstGeom>
        </p:spPr>
      </p:pic>
    </p:spTree>
    <p:extLst>
      <p:ext uri="{BB962C8B-B14F-4D97-AF65-F5344CB8AC3E}">
        <p14:creationId xmlns:p14="http://schemas.microsoft.com/office/powerpoint/2010/main" val="287132477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6" name="Imagen 5" descr="columna_logo_circulo_fondo_gris_menos_gradien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65" y="0"/>
            <a:ext cx="7754471" cy="6858000"/>
          </a:xfrm>
          <a:prstGeom prst="rect">
            <a:avLst/>
          </a:prstGeom>
        </p:spPr>
      </p:pic>
    </p:spTree>
    <p:extLst>
      <p:ext uri="{BB962C8B-B14F-4D97-AF65-F5344CB8AC3E}">
        <p14:creationId xmlns:p14="http://schemas.microsoft.com/office/powerpoint/2010/main" val="352431920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6" name="Imagen 5" descr="columna_logo_circulo_fondo_gris_gradiente_grand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65" y="0"/>
            <a:ext cx="7754471" cy="6858000"/>
          </a:xfrm>
          <a:prstGeom prst="rect">
            <a:avLst/>
          </a:prstGeom>
        </p:spPr>
      </p:pic>
    </p:spTree>
    <p:extLst>
      <p:ext uri="{BB962C8B-B14F-4D97-AF65-F5344CB8AC3E}">
        <p14:creationId xmlns:p14="http://schemas.microsoft.com/office/powerpoint/2010/main" val="320765918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6" name="CuadroTexto 5"/>
          <p:cNvSpPr txBox="1"/>
          <p:nvPr/>
        </p:nvSpPr>
        <p:spPr>
          <a:xfrm>
            <a:off x="1244223" y="4558151"/>
            <a:ext cx="6655554" cy="1477328"/>
          </a:xfrm>
          <a:prstGeom prst="rect">
            <a:avLst/>
          </a:prstGeom>
          <a:noFill/>
        </p:spPr>
        <p:txBody>
          <a:bodyPr wrap="square" rtlCol="0">
            <a:spAutoFit/>
          </a:bodyPr>
          <a:lstStyle/>
          <a:p>
            <a:r>
              <a:rPr lang="es-ES" dirty="0" smtClean="0">
                <a:latin typeface="Open Sans"/>
                <a:cs typeface="Open Sans"/>
              </a:rPr>
              <a:t>Sin embargo, en estos dos prototipos se ha preferido darle mayor profundidad a la web incluyendo una sutil sombra, que eleva la informaci</a:t>
            </a:r>
            <a:r>
              <a:rPr lang="es-ES" dirty="0" smtClean="0">
                <a:latin typeface="Open Sans"/>
                <a:cs typeface="Open Sans"/>
              </a:rPr>
              <a:t>ón ligeramente sobre el fondo,</a:t>
            </a:r>
            <a:r>
              <a:rPr lang="es-ES" dirty="0" smtClean="0">
                <a:latin typeface="Open Sans"/>
                <a:cs typeface="Open Sans"/>
              </a:rPr>
              <a:t> en el caso de la captura de la izquierda y una sombra m</a:t>
            </a:r>
            <a:r>
              <a:rPr lang="es-ES" dirty="0" smtClean="0">
                <a:latin typeface="Open Sans"/>
                <a:cs typeface="Open Sans"/>
              </a:rPr>
              <a:t>ás profunda en el caso del prototipo de la derecha.</a:t>
            </a:r>
            <a:endParaRPr lang="es-ES" dirty="0">
              <a:latin typeface="Open Sans"/>
              <a:cs typeface="Open Sans"/>
            </a:endParaRPr>
          </a:p>
        </p:txBody>
      </p:sp>
      <p:pic>
        <p:nvPicPr>
          <p:cNvPr id="7" name="Imagen 6" descr="_columna_logo_circulo_fondo_gris_menos_gradien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45" y="66528"/>
            <a:ext cx="4377196" cy="3871161"/>
          </a:xfrm>
          <a:prstGeom prst="rect">
            <a:avLst/>
          </a:prstGeom>
        </p:spPr>
      </p:pic>
      <p:pic>
        <p:nvPicPr>
          <p:cNvPr id="8" name="Imagen 7" descr="_columna_logo_circulo_fondo_gris_gradiente_grand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946" y="66528"/>
            <a:ext cx="4377196" cy="3871161"/>
          </a:xfrm>
          <a:prstGeom prst="rect">
            <a:avLst/>
          </a:prstGeom>
        </p:spPr>
      </p:pic>
    </p:spTree>
    <p:extLst>
      <p:ext uri="{BB962C8B-B14F-4D97-AF65-F5344CB8AC3E}">
        <p14:creationId xmlns:p14="http://schemas.microsoft.com/office/powerpoint/2010/main" val="65974452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4" name="Imagen 3" descr="columna_logo_circulo_sombra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7673" y="0"/>
            <a:ext cx="6408654" cy="5667768"/>
          </a:xfrm>
          <a:prstGeom prst="rect">
            <a:avLst/>
          </a:prstGeom>
        </p:spPr>
      </p:pic>
      <p:sp>
        <p:nvSpPr>
          <p:cNvPr id="5" name="CuadroTexto 4"/>
          <p:cNvSpPr txBox="1"/>
          <p:nvPr/>
        </p:nvSpPr>
        <p:spPr>
          <a:xfrm>
            <a:off x="1240594" y="5782053"/>
            <a:ext cx="6589787" cy="923330"/>
          </a:xfrm>
          <a:prstGeom prst="rect">
            <a:avLst/>
          </a:prstGeom>
          <a:noFill/>
        </p:spPr>
        <p:txBody>
          <a:bodyPr wrap="square" rtlCol="0">
            <a:spAutoFit/>
          </a:bodyPr>
          <a:lstStyle/>
          <a:p>
            <a:r>
              <a:rPr lang="es-ES" dirty="0" smtClean="0"/>
              <a:t>La diferencia de esta captura respecto a las anteriores es que la capa donde va situado el texto tiene un fondo blanco en vez de un tono azulado como las anteriores</a:t>
            </a:r>
          </a:p>
        </p:txBody>
      </p:sp>
    </p:spTree>
    <p:extLst>
      <p:ext uri="{BB962C8B-B14F-4D97-AF65-F5344CB8AC3E}">
        <p14:creationId xmlns:p14="http://schemas.microsoft.com/office/powerpoint/2010/main" val="413376668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7058</TotalTime>
  <Words>303</Words>
  <Application>Microsoft Macintosh PowerPoint</Application>
  <PresentationFormat>Presentación en pantalla (4:3)</PresentationFormat>
  <Paragraphs>15</Paragraphs>
  <Slides>11</Slides>
  <Notes>0</Notes>
  <HiddenSlides>0</HiddenSlides>
  <MMClips>0</MMClip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Tema de Office</vt:lpstr>
      <vt:lpstr>RuBro &amp; Co Rubber Broking &amp; Company</vt:lpstr>
      <vt:lpstr>Boceto de Logotipo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RuBro &amp; Co Rubber Broking &amp; Company</dc:title>
  <dc:creator>Win</dc:creator>
  <cp:lastModifiedBy>Win</cp:lastModifiedBy>
  <cp:revision>8</cp:revision>
  <dcterms:created xsi:type="dcterms:W3CDTF">2013-04-23T19:04:59Z</dcterms:created>
  <dcterms:modified xsi:type="dcterms:W3CDTF">2013-04-28T16:43:23Z</dcterms:modified>
</cp:coreProperties>
</file>