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7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1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6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8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2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8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2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4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245B-D13F-4286-BA26-3666DC19CB0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6437F-11D7-4CDC-B524-71025BAF1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7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jkjdsafijseijifejsij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querty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85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jkjdsafijseijifejsij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jkjdsafijseijifejsij</dc:title>
  <dc:creator>Winston</dc:creator>
  <cp:lastModifiedBy>Winston</cp:lastModifiedBy>
  <cp:revision>3</cp:revision>
  <dcterms:created xsi:type="dcterms:W3CDTF">2022-02-03T08:52:30Z</dcterms:created>
  <dcterms:modified xsi:type="dcterms:W3CDTF">2022-02-03T11:46:27Z</dcterms:modified>
</cp:coreProperties>
</file>