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75600"/>
            <a:ext cx="7160400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146949" cy="3506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r>
              <a:rPr lang="nl-NL" noProof="0" smtClean="0"/>
              <a:t>Klik op het pictogram als u een grafiek wilt toevoegen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NL" smtClean="0"/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2286000"/>
            <a:ext cx="7648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smtClean="0"/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ED97C75E-CF44-413F-B71B-C76BDF396487}" type="slidenum">
              <a:rPr lang="nl-NL" sz="1300"/>
              <a:pPr>
                <a:defRPr/>
              </a:pPr>
              <a:t>‹nr.›</a:t>
            </a:fld>
            <a:endParaRPr lang="nl-NL" sz="1300"/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3080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0358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3124200" y="6248400"/>
            <a:ext cx="4419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1300">
                <a:solidFill>
                  <a:schemeClr val="bg2"/>
                </a:solidFill>
                <a:latin typeface="ArialMS" charset="0"/>
              </a:rPr>
              <a:t>Laser Swarm</a:t>
            </a:r>
            <a:endParaRPr lang="nl-NL" sz="1400">
              <a:solidFill>
                <a:schemeClr val="bg2"/>
              </a:solidFill>
              <a:latin typeface="ArialMS" charset="0"/>
            </a:endParaRPr>
          </a:p>
        </p:txBody>
      </p:sp>
      <p:sp>
        <p:nvSpPr>
          <p:cNvPr id="270364" name="Rectangle 28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 idx="4294967295"/>
          </p:nvPr>
        </p:nvSpPr>
        <p:spPr>
          <a:xfrm>
            <a:off x="611560" y="-26988"/>
            <a:ext cx="7159625" cy="1066801"/>
          </a:xfrm>
        </p:spPr>
        <p:txBody>
          <a:bodyPr/>
          <a:lstStyle/>
          <a:p>
            <a:r>
              <a:rPr lang="nl-NL" dirty="0" err="1" smtClean="0"/>
              <a:t>Emitter</a:t>
            </a:r>
            <a:r>
              <a:rPr lang="nl-NL" dirty="0" smtClean="0"/>
              <a:t> </a:t>
            </a:r>
            <a:r>
              <a:rPr lang="nl-NL" dirty="0" err="1" smtClean="0"/>
              <a:t>Satellite</a:t>
            </a:r>
            <a:endParaRPr lang="nl-NL" dirty="0" smtClean="0"/>
          </a:p>
        </p:txBody>
      </p:sp>
      <p:sp>
        <p:nvSpPr>
          <p:cNvPr id="23555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7146925" cy="3506788"/>
          </a:xfrm>
        </p:spPr>
        <p:txBody>
          <a:bodyPr/>
          <a:lstStyle/>
          <a:p>
            <a:r>
              <a:rPr lang="nl-NL" smtClean="0"/>
              <a:t>afbeelding</a:t>
            </a:r>
          </a:p>
        </p:txBody>
      </p:sp>
      <p:pic>
        <p:nvPicPr>
          <p:cNvPr id="23556" name="Afbeelding 4" descr="emitter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1052513"/>
            <a:ext cx="9539288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9750" y="4797425"/>
            <a:ext cx="2303463" cy="1096963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nl-NL"/>
              <a:t>I</a:t>
            </a:r>
            <a:r>
              <a:rPr lang="nl-NL" baseline="-25000"/>
              <a:t>xx</a:t>
            </a:r>
            <a:r>
              <a:rPr lang="nl-NL"/>
              <a:t> = </a:t>
            </a:r>
            <a:r>
              <a:rPr lang="pl-PL"/>
              <a:t>2.407</a:t>
            </a:r>
            <a:r>
              <a:rPr lang="nl-NL"/>
              <a:t> </a:t>
            </a:r>
            <a:r>
              <a:rPr lang="pl-PL"/>
              <a:t>kgm</a:t>
            </a:r>
            <a:r>
              <a:rPr lang="nl-NL" baseline="30000"/>
              <a:t>2</a:t>
            </a:r>
            <a:r>
              <a:rPr lang="pl-PL"/>
              <a:t> </a:t>
            </a:r>
            <a:endParaRPr lang="nl-BE"/>
          </a:p>
          <a:p>
            <a:pPr algn="ctr"/>
            <a:r>
              <a:rPr lang="pl-PL"/>
              <a:t>I</a:t>
            </a:r>
            <a:r>
              <a:rPr lang="pl-PL" baseline="-25000"/>
              <a:t>y</a:t>
            </a:r>
            <a:r>
              <a:rPr lang="nl-NL" baseline="-25000"/>
              <a:t>y</a:t>
            </a:r>
            <a:r>
              <a:rPr lang="pl-PL"/>
              <a:t> =</a:t>
            </a:r>
            <a:r>
              <a:rPr lang="nl-NL"/>
              <a:t> </a:t>
            </a:r>
            <a:r>
              <a:rPr lang="pl-PL"/>
              <a:t>5.582</a:t>
            </a:r>
            <a:r>
              <a:rPr lang="nl-NL"/>
              <a:t> </a:t>
            </a:r>
            <a:r>
              <a:rPr lang="pl-PL"/>
              <a:t>kgm</a:t>
            </a:r>
            <a:r>
              <a:rPr lang="pl-PL" baseline="30000"/>
              <a:t>2</a:t>
            </a:r>
            <a:r>
              <a:rPr lang="pl-PL"/>
              <a:t> </a:t>
            </a:r>
            <a:endParaRPr lang="nl-BE"/>
          </a:p>
          <a:p>
            <a:pPr algn="ctr"/>
            <a:r>
              <a:rPr lang="pl-PL"/>
              <a:t>I</a:t>
            </a:r>
            <a:r>
              <a:rPr lang="pl-PL" baseline="-25000"/>
              <a:t>z</a:t>
            </a:r>
            <a:r>
              <a:rPr lang="nl-NL" baseline="-25000"/>
              <a:t>z</a:t>
            </a:r>
            <a:r>
              <a:rPr lang="pl-PL"/>
              <a:t> =</a:t>
            </a:r>
            <a:r>
              <a:rPr lang="nl-NL"/>
              <a:t> </a:t>
            </a:r>
            <a:r>
              <a:rPr lang="pl-PL"/>
              <a:t>6.542</a:t>
            </a:r>
            <a:r>
              <a:rPr lang="nl-NL"/>
              <a:t> </a:t>
            </a:r>
            <a:r>
              <a:rPr lang="pl-PL"/>
              <a:t>kgm</a:t>
            </a:r>
            <a:r>
              <a:rPr lang="nl-NL" baseline="30000"/>
              <a:t>2</a:t>
            </a:r>
          </a:p>
        </p:txBody>
      </p:sp>
      <p:pic>
        <p:nvPicPr>
          <p:cNvPr id="6" name="Afbeelding 5" descr="m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0618" y="1844824"/>
            <a:ext cx="1483382" cy="4049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 bwMode="auto">
          <a:xfrm>
            <a:off x="580727" y="76200"/>
            <a:ext cx="81677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857250" marR="0" lvl="0" indent="-857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Volumes,</a:t>
            </a:r>
            <a:r>
              <a:rPr kumimoji="0" lang="en-GB" sz="33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Masses and Prices Emitter</a:t>
            </a:r>
            <a:endParaRPr kumimoji="0" lang="en-GB" sz="33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755576" y="1268760"/>
          <a:ext cx="7920880" cy="38804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6224"/>
                <a:gridCol w="1152128"/>
                <a:gridCol w="2088232"/>
                <a:gridCol w="1080120"/>
                <a:gridCol w="1584176"/>
              </a:tblGrid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Emitter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Number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Dimensions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Mass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Price [EUR]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Sun</a:t>
                      </a:r>
                      <a:r>
                        <a:rPr lang="en-GB" baseline="0" noProof="0" dirty="0" smtClean="0"/>
                        <a:t> sensors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30x30x14.5 mm</a:t>
                      </a:r>
                      <a:r>
                        <a:rPr lang="en-GB" baseline="30000" noProof="0" dirty="0" smtClean="0"/>
                        <a:t>3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120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55000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Star tracker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50x50x100</a:t>
                      </a:r>
                      <a:r>
                        <a:rPr lang="en-GB" baseline="0" noProof="0" dirty="0" smtClean="0"/>
                        <a:t>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375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75000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Reaction wheels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90x90x20</a:t>
                      </a:r>
                      <a:r>
                        <a:rPr lang="en-GB" baseline="0" noProof="0" dirty="0" smtClean="0"/>
                        <a:t>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135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550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Magneto </a:t>
                      </a:r>
                      <a:r>
                        <a:rPr lang="en-GB" noProof="0" dirty="0" err="1" smtClean="0"/>
                        <a:t>torquers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20x20x150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600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9000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Thruster</a:t>
                      </a:r>
                      <a:r>
                        <a:rPr lang="en-GB" noProof="0" dirty="0" smtClean="0"/>
                        <a:t> (incl. tanks, etc.)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300x200x100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1650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400000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Total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540000</a:t>
                      </a: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Afbeelding 5" descr="receiver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7813" y="1323975"/>
            <a:ext cx="9734551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el 1"/>
          <p:cNvSpPr>
            <a:spLocks noGrp="1"/>
          </p:cNvSpPr>
          <p:nvPr>
            <p:ph type="title" idx="4294967295"/>
          </p:nvPr>
        </p:nvSpPr>
        <p:spPr>
          <a:xfrm>
            <a:off x="580727" y="76200"/>
            <a:ext cx="7159625" cy="1066800"/>
          </a:xfrm>
        </p:spPr>
        <p:txBody>
          <a:bodyPr/>
          <a:lstStyle/>
          <a:p>
            <a:r>
              <a:rPr lang="nl-NL" dirty="0" err="1" smtClean="0"/>
              <a:t>Receiver</a:t>
            </a:r>
            <a:r>
              <a:rPr lang="nl-NL" dirty="0" smtClean="0"/>
              <a:t> </a:t>
            </a:r>
            <a:r>
              <a:rPr lang="nl-NL" dirty="0" err="1" smtClean="0"/>
              <a:t>Satellite</a:t>
            </a:r>
            <a:endParaRPr lang="nl-NL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2303462" cy="1096963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l-NL"/>
              <a:t>I</a:t>
            </a:r>
            <a:r>
              <a:rPr lang="nl-NL" baseline="-25000"/>
              <a:t>xx</a:t>
            </a:r>
            <a:r>
              <a:rPr lang="nl-NL"/>
              <a:t> = 1.307 </a:t>
            </a:r>
            <a:r>
              <a:rPr lang="pl-PL"/>
              <a:t>kgm</a:t>
            </a:r>
            <a:r>
              <a:rPr lang="nl-NL" baseline="30000"/>
              <a:t>2</a:t>
            </a:r>
            <a:r>
              <a:rPr lang="pl-PL"/>
              <a:t> </a:t>
            </a:r>
            <a:endParaRPr lang="nl-BE"/>
          </a:p>
          <a:p>
            <a:r>
              <a:rPr lang="pl-PL"/>
              <a:t>I</a:t>
            </a:r>
            <a:r>
              <a:rPr lang="pl-PL" baseline="-25000"/>
              <a:t>y</a:t>
            </a:r>
            <a:r>
              <a:rPr lang="nl-NL" baseline="-25000"/>
              <a:t>y</a:t>
            </a:r>
            <a:r>
              <a:rPr lang="pl-PL"/>
              <a:t> =</a:t>
            </a:r>
            <a:r>
              <a:rPr lang="nl-NL"/>
              <a:t> 0.101 </a:t>
            </a:r>
            <a:r>
              <a:rPr lang="pl-PL"/>
              <a:t>kgm</a:t>
            </a:r>
            <a:r>
              <a:rPr lang="pl-PL" baseline="30000"/>
              <a:t>2</a:t>
            </a:r>
            <a:r>
              <a:rPr lang="pl-PL"/>
              <a:t> </a:t>
            </a:r>
            <a:endParaRPr lang="nl-BE"/>
          </a:p>
          <a:p>
            <a:r>
              <a:rPr lang="pl-PL"/>
              <a:t>I</a:t>
            </a:r>
            <a:r>
              <a:rPr lang="pl-PL" baseline="-25000"/>
              <a:t>z</a:t>
            </a:r>
            <a:r>
              <a:rPr lang="nl-NL" baseline="-25000"/>
              <a:t>z</a:t>
            </a:r>
            <a:r>
              <a:rPr lang="pl-PL"/>
              <a:t> =</a:t>
            </a:r>
            <a:r>
              <a:rPr lang="nl-NL"/>
              <a:t> 1.316 </a:t>
            </a:r>
            <a:r>
              <a:rPr lang="pl-PL"/>
              <a:t>kgm</a:t>
            </a:r>
            <a:r>
              <a:rPr lang="nl-NL" baseline="30000"/>
              <a:t>2</a:t>
            </a:r>
          </a:p>
        </p:txBody>
      </p:sp>
      <p:pic>
        <p:nvPicPr>
          <p:cNvPr id="5" name="Afbeelding 4" descr="m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3564257"/>
            <a:ext cx="3168352" cy="8649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 bwMode="auto">
          <a:xfrm>
            <a:off x="580727" y="76200"/>
            <a:ext cx="81677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857250" marR="0" lvl="0" indent="-857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Volumes,</a:t>
            </a:r>
            <a:r>
              <a:rPr kumimoji="0" lang="en-GB" sz="33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Masses and Prices Receiver</a:t>
            </a:r>
            <a:endParaRPr kumimoji="0" lang="en-GB" sz="33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755576" y="1268760"/>
          <a:ext cx="7920880" cy="38804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6224"/>
                <a:gridCol w="1152128"/>
                <a:gridCol w="2088232"/>
                <a:gridCol w="1080120"/>
                <a:gridCol w="1584176"/>
              </a:tblGrid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Emitter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Number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Dimensions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Mass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Price [EUR]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Sun</a:t>
                      </a:r>
                      <a:r>
                        <a:rPr lang="en-GB" baseline="0" noProof="0" dirty="0" smtClean="0"/>
                        <a:t> sensors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4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30x30x14.5 mm</a:t>
                      </a:r>
                      <a:r>
                        <a:rPr lang="en-GB" baseline="30000" noProof="0" dirty="0" smtClean="0"/>
                        <a:t>3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120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44000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Star tracker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50x50x100</a:t>
                      </a:r>
                      <a:r>
                        <a:rPr lang="en-GB" baseline="0" noProof="0" dirty="0" smtClean="0"/>
                        <a:t>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375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75000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Reaction wheels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45x45x15</a:t>
                      </a:r>
                      <a:r>
                        <a:rPr lang="en-GB" baseline="0" noProof="0" dirty="0" smtClean="0"/>
                        <a:t>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135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550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Magneto </a:t>
                      </a:r>
                      <a:r>
                        <a:rPr lang="en-GB" noProof="0" dirty="0" err="1" smtClean="0"/>
                        <a:t>torquers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9x9x70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600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3450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Thruster</a:t>
                      </a:r>
                      <a:r>
                        <a:rPr lang="en-GB" noProof="0" dirty="0" smtClean="0"/>
                        <a:t> (incl. tanks, etc.)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100x100x150 mm</a:t>
                      </a:r>
                      <a:r>
                        <a:rPr lang="en-GB" baseline="30000" noProof="0" dirty="0" smtClean="0"/>
                        <a:t>3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1650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250000</a:t>
                      </a:r>
                      <a:endParaRPr lang="en-GB" noProof="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Total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540000</a:t>
                      </a: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SubSection Base</Template>
  <TotalTime>25</TotalTime>
  <Words>151</Words>
  <Application>Microsoft Office PowerPoint</Application>
  <PresentationFormat>Diavoorstelling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Default Design</vt:lpstr>
      <vt:lpstr>Emitter Satellite</vt:lpstr>
      <vt:lpstr>Dia 2</vt:lpstr>
      <vt:lpstr>Receiver Satellite</vt:lpstr>
      <vt:lpstr>Dia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Emitter Satellite</dc:title>
  <dc:creator>Lieuwe</dc:creator>
  <cp:lastModifiedBy>Lieuwe</cp:lastModifiedBy>
  <cp:revision>1</cp:revision>
  <dcterms:created xsi:type="dcterms:W3CDTF">2010-06-15T11:49:57Z</dcterms:created>
  <dcterms:modified xsi:type="dcterms:W3CDTF">2010-06-15T12:15:19Z</dcterms:modified>
</cp:coreProperties>
</file>